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0240963" cy="6858000"/>
  <p:notesSz cx="6858000" cy="9144000"/>
  <p:embeddedFontLst>
    <p:embeddedFont>
      <p:font typeface="Bell MT" panose="02020503060305020303" pitchFamily="18" charset="0"/>
      <p:regular r:id="rId25"/>
      <p:bold r:id="rId26"/>
      <p:italic r:id="rId27"/>
      <p:boldItalic r:id="rId28"/>
    </p:embeddedFont>
    <p:embeddedFont>
      <p:font typeface="Bodoni"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226">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p4v30cpWrq92Zi86TPDass3cO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278" y="60"/>
      </p:cViewPr>
      <p:guideLst>
        <p:guide orient="horz" pos="2160"/>
        <p:guide pos="322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0: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1: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3: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5: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7: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8: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9: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0: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1: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869950" y="685800"/>
            <a:ext cx="5118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768073" y="2130427"/>
            <a:ext cx="8704818"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36144" y="3886200"/>
            <a:ext cx="7168675"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4"/>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2857500" y="-745250"/>
            <a:ext cx="4525963" cy="921686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5651045" y="2048294"/>
            <a:ext cx="5851525" cy="23042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957269" y="-170581"/>
            <a:ext cx="5851525" cy="674196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512048" y="1600202"/>
            <a:ext cx="4523092"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 name="Google Shape;24;p25"/>
          <p:cNvSpPr txBox="1">
            <a:spLocks noGrp="1"/>
          </p:cNvSpPr>
          <p:nvPr>
            <p:ph type="body" idx="2"/>
          </p:nvPr>
        </p:nvSpPr>
        <p:spPr>
          <a:xfrm>
            <a:off x="5205823" y="1600202"/>
            <a:ext cx="4523092"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 name="Google Shape;25;p25"/>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512048" y="1600202"/>
            <a:ext cx="9216867"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26"/>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512049" y="1535113"/>
            <a:ext cx="452487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7" name="Google Shape;37;p27"/>
          <p:cNvSpPr txBox="1">
            <a:spLocks noGrp="1"/>
          </p:cNvSpPr>
          <p:nvPr>
            <p:ph type="body" idx="2"/>
          </p:nvPr>
        </p:nvSpPr>
        <p:spPr>
          <a:xfrm>
            <a:off x="512049" y="2174875"/>
            <a:ext cx="4524870"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8" name="Google Shape;38;p27"/>
          <p:cNvSpPr txBox="1">
            <a:spLocks noGrp="1"/>
          </p:cNvSpPr>
          <p:nvPr>
            <p:ph type="body" idx="3"/>
          </p:nvPr>
        </p:nvSpPr>
        <p:spPr>
          <a:xfrm>
            <a:off x="5202268" y="1535113"/>
            <a:ext cx="452664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7"/>
          <p:cNvSpPr txBox="1">
            <a:spLocks noGrp="1"/>
          </p:cNvSpPr>
          <p:nvPr>
            <p:ph type="body" idx="4"/>
          </p:nvPr>
        </p:nvSpPr>
        <p:spPr>
          <a:xfrm>
            <a:off x="5202268" y="2174875"/>
            <a:ext cx="452664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7"/>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808965" y="4406902"/>
            <a:ext cx="8704818"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808965" y="2906713"/>
            <a:ext cx="8704818"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6" name="Google Shape;46;p28"/>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512049" y="273050"/>
            <a:ext cx="3369207"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4003932" y="273052"/>
            <a:ext cx="5724983"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512049" y="1435102"/>
            <a:ext cx="3369207"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1"/>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2007301" y="4800600"/>
            <a:ext cx="6144578"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2007301" y="612775"/>
            <a:ext cx="6144578"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2007301" y="5367338"/>
            <a:ext cx="6144578"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2"/>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512048" y="1600202"/>
            <a:ext cx="9216867"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512048" y="6356352"/>
            <a:ext cx="238955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3498996" y="6356352"/>
            <a:ext cx="324297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149063" y="1946775"/>
            <a:ext cx="7942800" cy="1393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Question Bank &amp; Library</a:t>
            </a:r>
            <a:br>
              <a:rPr lang="en-US" b="1">
                <a:solidFill>
                  <a:srgbClr val="FFC000"/>
                </a:solidFill>
                <a:latin typeface="Bell MT"/>
                <a:ea typeface="Bell MT"/>
                <a:cs typeface="Bell MT"/>
                <a:sym typeface="Bell MT"/>
              </a:rPr>
            </a:br>
            <a:r>
              <a:rPr lang="en-US" b="1">
                <a:solidFill>
                  <a:srgbClr val="FFC000"/>
                </a:solidFill>
                <a:latin typeface="Bell MT"/>
                <a:ea typeface="Bell MT"/>
                <a:cs typeface="Bell MT"/>
                <a:sym typeface="Bell MT"/>
              </a:rPr>
              <a:t>for the Department of CSE</a:t>
            </a:r>
            <a:endParaRPr b="1">
              <a:solidFill>
                <a:srgbClr val="FFC000"/>
              </a:solidFill>
              <a:latin typeface="Bell MT"/>
              <a:ea typeface="Bell MT"/>
              <a:cs typeface="Bell MT"/>
              <a:sym typeface="Bell MT"/>
            </a:endParaRPr>
          </a:p>
        </p:txBody>
      </p:sp>
      <p:sp>
        <p:nvSpPr>
          <p:cNvPr id="89" name="Google Shape;89;p1"/>
          <p:cNvSpPr txBox="1">
            <a:spLocks noGrp="1"/>
          </p:cNvSpPr>
          <p:nvPr>
            <p:ph type="subTitle" idx="1"/>
          </p:nvPr>
        </p:nvSpPr>
        <p:spPr>
          <a:xfrm>
            <a:off x="376875" y="3891425"/>
            <a:ext cx="5449500" cy="23265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Clr>
                <a:srgbClr val="262626"/>
              </a:buClr>
              <a:buSzPts val="2800"/>
              <a:buNone/>
            </a:pPr>
            <a:r>
              <a:rPr lang="en-US" sz="2400" b="1">
                <a:solidFill>
                  <a:srgbClr val="262626"/>
                </a:solidFill>
                <a:latin typeface="Bodoni"/>
                <a:ea typeface="Bodoni"/>
                <a:cs typeface="Bodoni"/>
                <a:sym typeface="Bodoni"/>
              </a:rPr>
              <a:t>SUBMITTED BY:</a:t>
            </a:r>
            <a:endParaRPr sz="2800" b="1">
              <a:solidFill>
                <a:srgbClr val="262626"/>
              </a:solidFill>
              <a:latin typeface="Bodoni"/>
              <a:ea typeface="Bodoni"/>
              <a:cs typeface="Bodoni"/>
              <a:sym typeface="Bodoni"/>
            </a:endParaRPr>
          </a:p>
          <a:p>
            <a:pPr marL="0" lvl="0" indent="0" algn="l" rtl="0">
              <a:spcBef>
                <a:spcPts val="560"/>
              </a:spcBef>
              <a:spcAft>
                <a:spcPts val="0"/>
              </a:spcAft>
              <a:buClr>
                <a:srgbClr val="262626"/>
              </a:buClr>
              <a:buSzPts val="2800"/>
              <a:buNone/>
            </a:pPr>
            <a:endParaRPr sz="2800" b="1">
              <a:solidFill>
                <a:srgbClr val="262626"/>
              </a:solidFill>
              <a:latin typeface="Bodoni"/>
              <a:ea typeface="Bodoni"/>
              <a:cs typeface="Bodoni"/>
              <a:sym typeface="Bodoni"/>
            </a:endParaRPr>
          </a:p>
        </p:txBody>
      </p:sp>
      <p:sp>
        <p:nvSpPr>
          <p:cNvPr id="90" name="Google Shape;90;p1"/>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91" name="Google Shape;91;p1"/>
          <p:cNvSpPr txBox="1"/>
          <p:nvPr/>
        </p:nvSpPr>
        <p:spPr>
          <a:xfrm>
            <a:off x="6317024" y="4321175"/>
            <a:ext cx="3691200" cy="1752600"/>
          </a:xfrm>
          <a:prstGeom prst="rect">
            <a:avLst/>
          </a:prstGeom>
          <a:noFill/>
          <a:ln>
            <a:noFill/>
          </a:ln>
        </p:spPr>
        <p:txBody>
          <a:bodyPr spcFirstLastPara="1" wrap="square" lIns="91425" tIns="45700" rIns="91425" bIns="45700" anchor="t" anchorCtr="0">
            <a:noAutofit/>
          </a:bodyPr>
          <a:lstStyle/>
          <a:p>
            <a:pPr marL="0" marR="0" lvl="0" indent="0" algn="l" rtl="0">
              <a:spcBef>
                <a:spcPts val="560"/>
              </a:spcBef>
              <a:spcAft>
                <a:spcPts val="0"/>
              </a:spcAft>
              <a:buClr>
                <a:srgbClr val="262626"/>
              </a:buClr>
              <a:buSzPts val="2800"/>
              <a:buFont typeface="Arial"/>
              <a:buNone/>
            </a:pPr>
            <a:r>
              <a:rPr lang="en-US" sz="2400" b="1" dirty="0">
                <a:solidFill>
                  <a:srgbClr val="262626"/>
                </a:solidFill>
                <a:latin typeface="Bodoni"/>
                <a:ea typeface="Bodoni"/>
                <a:cs typeface="Bodoni"/>
                <a:sym typeface="Bodoni"/>
              </a:rPr>
              <a:t>SUBMITTED T0:</a:t>
            </a:r>
            <a:endParaRPr sz="2400" b="1" dirty="0">
              <a:solidFill>
                <a:srgbClr val="262626"/>
              </a:solidFill>
              <a:latin typeface="Bodoni"/>
              <a:ea typeface="Bodoni"/>
              <a:cs typeface="Bodoni"/>
              <a:sym typeface="Bodoni"/>
            </a:endParaRPr>
          </a:p>
          <a:p>
            <a:pPr marL="0" marR="0" lvl="0" indent="0" algn="l" rtl="0">
              <a:spcBef>
                <a:spcPts val="560"/>
              </a:spcBef>
              <a:spcAft>
                <a:spcPts val="0"/>
              </a:spcAft>
              <a:buClr>
                <a:srgbClr val="262626"/>
              </a:buClr>
              <a:buSzPts val="2800"/>
              <a:buFont typeface="Arial"/>
              <a:buNone/>
            </a:pPr>
            <a:endParaRPr sz="2400" b="1" dirty="0">
              <a:solidFill>
                <a:srgbClr val="262626"/>
              </a:solidFill>
              <a:latin typeface="Bodoni"/>
              <a:ea typeface="Bodoni"/>
              <a:cs typeface="Bodoni"/>
              <a:sym typeface="Bodo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36000"/>
          </a:blip>
          <a:stretch>
            <a:fillRect/>
          </a:stretch>
        </a:blipFill>
        <a:effectLst/>
      </p:bgPr>
    </p:bg>
    <p:spTree>
      <p:nvGrpSpPr>
        <p:cNvPr id="1" name="Shape 170"/>
        <p:cNvGrpSpPr/>
        <p:nvPr/>
      </p:nvGrpSpPr>
      <p:grpSpPr>
        <a:xfrm>
          <a:off x="0" y="0"/>
          <a:ext cx="0" cy="0"/>
          <a:chOff x="0" y="0"/>
          <a:chExt cx="0" cy="0"/>
        </a:xfrm>
      </p:grpSpPr>
      <p:sp>
        <p:nvSpPr>
          <p:cNvPr id="171" name="Google Shape;171;p10"/>
          <p:cNvSpPr txBox="1">
            <a:spLocks noGrp="1"/>
          </p:cNvSpPr>
          <p:nvPr>
            <p:ph type="title"/>
          </p:nvPr>
        </p:nvSpPr>
        <p:spPr>
          <a:xfrm>
            <a:off x="396081" y="3048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000"/>
              <a:buFont typeface="Calibri"/>
              <a:buNone/>
            </a:pPr>
            <a:r>
              <a:rPr lang="en-US" sz="4000" b="1">
                <a:solidFill>
                  <a:srgbClr val="FFC000"/>
                </a:solidFill>
              </a:rPr>
              <a:t>3.4: Resources</a:t>
            </a:r>
            <a:endParaRPr sz="4000" b="1">
              <a:solidFill>
                <a:srgbClr val="FFC000"/>
              </a:solidFill>
            </a:endParaRPr>
          </a:p>
        </p:txBody>
      </p:sp>
      <p:sp>
        <p:nvSpPr>
          <p:cNvPr id="172" name="Google Shape;172;p10"/>
          <p:cNvSpPr txBox="1">
            <a:spLocks noGrp="1"/>
          </p:cNvSpPr>
          <p:nvPr>
            <p:ph type="body" idx="1"/>
          </p:nvPr>
        </p:nvSpPr>
        <p:spPr>
          <a:xfrm>
            <a:off x="1462881" y="1600202"/>
            <a:ext cx="7467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Papers included conference, research, journal of faculties and students are stored here</a:t>
            </a:r>
            <a:endParaRPr/>
          </a:p>
          <a:p>
            <a:pPr marL="342900" lvl="0" indent="-342900" algn="just" rtl="0">
              <a:spcBef>
                <a:spcPts val="640"/>
              </a:spcBef>
              <a:spcAft>
                <a:spcPts val="0"/>
              </a:spcAft>
              <a:buClr>
                <a:schemeClr val="dk1"/>
              </a:buClr>
              <a:buSzPts val="3200"/>
              <a:buChar char="•"/>
            </a:pPr>
            <a:r>
              <a:rPr lang="en-US"/>
              <a:t>So papers are uploaded by the teachers</a:t>
            </a:r>
            <a:endParaRPr/>
          </a:p>
          <a:p>
            <a:pPr marL="342900" lvl="0" indent="-342900" algn="just" rtl="0">
              <a:spcBef>
                <a:spcPts val="640"/>
              </a:spcBef>
              <a:spcAft>
                <a:spcPts val="0"/>
              </a:spcAft>
              <a:buClr>
                <a:schemeClr val="dk1"/>
              </a:buClr>
              <a:buSzPts val="3200"/>
              <a:buChar char="•"/>
            </a:pPr>
            <a:r>
              <a:rPr lang="en-US"/>
              <a:t>Papers are visible to all students they can download those papers.</a:t>
            </a:r>
            <a:endParaRPr/>
          </a:p>
        </p:txBody>
      </p:sp>
      <p:sp>
        <p:nvSpPr>
          <p:cNvPr id="173" name="Google Shape;173;p10"/>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42000"/>
          </a:blip>
          <a:stretch>
            <a:fillRect/>
          </a:stretch>
        </a:blipFill>
        <a:effectLst/>
      </p:bgPr>
    </p:bg>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396081" y="3810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Calibri"/>
              <a:buNone/>
            </a:pPr>
            <a:r>
              <a:rPr lang="en-US" b="1">
                <a:solidFill>
                  <a:srgbClr val="FFC000"/>
                </a:solidFill>
              </a:rPr>
              <a:t>3.5:Home page</a:t>
            </a:r>
            <a:endParaRPr b="1">
              <a:solidFill>
                <a:srgbClr val="FFC000"/>
              </a:solidFill>
            </a:endParaRPr>
          </a:p>
        </p:txBody>
      </p:sp>
      <p:sp>
        <p:nvSpPr>
          <p:cNvPr id="179" name="Google Shape;179;p11"/>
          <p:cNvSpPr txBox="1">
            <a:spLocks noGrp="1"/>
          </p:cNvSpPr>
          <p:nvPr>
            <p:ph type="body" idx="1"/>
          </p:nvPr>
        </p:nvSpPr>
        <p:spPr>
          <a:xfrm>
            <a:off x="1234281" y="1798637"/>
            <a:ext cx="77724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It include some basic information of the University</a:t>
            </a:r>
            <a:endParaRPr/>
          </a:p>
        </p:txBody>
      </p:sp>
      <p:sp>
        <p:nvSpPr>
          <p:cNvPr id="180" name="Google Shape;180;p11"/>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39000"/>
          </a:blip>
          <a:stretch>
            <a:fillRect/>
          </a:stretch>
        </a:blipFill>
        <a:effectLst/>
      </p:bgPr>
    </p:bg>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Calibri"/>
              <a:buNone/>
            </a:pPr>
            <a:r>
              <a:rPr lang="en-US" b="1">
                <a:solidFill>
                  <a:srgbClr val="FFC000"/>
                </a:solidFill>
              </a:rPr>
              <a:t>3.6: Notification</a:t>
            </a:r>
            <a:endParaRPr b="1">
              <a:solidFill>
                <a:srgbClr val="FFC000"/>
              </a:solidFill>
            </a:endParaRPr>
          </a:p>
        </p:txBody>
      </p:sp>
      <p:sp>
        <p:nvSpPr>
          <p:cNvPr id="186" name="Google Shape;186;p12"/>
          <p:cNvSpPr txBox="1">
            <a:spLocks noGrp="1"/>
          </p:cNvSpPr>
          <p:nvPr>
            <p:ph type="body" idx="1"/>
          </p:nvPr>
        </p:nvSpPr>
        <p:spPr>
          <a:xfrm>
            <a:off x="1081881" y="1600202"/>
            <a:ext cx="80010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We will try make a notification system for the resource that actually helps the user to get notify about the update resources.</a:t>
            </a:r>
            <a:endParaRPr/>
          </a:p>
        </p:txBody>
      </p:sp>
      <p:sp>
        <p:nvSpPr>
          <p:cNvPr id="187" name="Google Shape;187;p12"/>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31000"/>
          </a:blip>
          <a:stretch>
            <a:fillRect/>
          </a:stretch>
        </a:blipFill>
        <a:effectLst/>
      </p:bgPr>
    </p:bg>
    <p:spTree>
      <p:nvGrpSpPr>
        <p:cNvPr id="1" name="Shape 191"/>
        <p:cNvGrpSpPr/>
        <p:nvPr/>
      </p:nvGrpSpPr>
      <p:grpSpPr>
        <a:xfrm>
          <a:off x="0" y="0"/>
          <a:ext cx="0" cy="0"/>
          <a:chOff x="0" y="0"/>
          <a:chExt cx="0" cy="0"/>
        </a:xfrm>
      </p:grpSpPr>
      <p:sp>
        <p:nvSpPr>
          <p:cNvPr id="192" name="Google Shape;192;p13"/>
          <p:cNvSpPr txBox="1">
            <a:spLocks noGrp="1"/>
          </p:cNvSpPr>
          <p:nvPr>
            <p:ph type="title"/>
          </p:nvPr>
        </p:nvSpPr>
        <p:spPr>
          <a:xfrm>
            <a:off x="3277725" y="4496925"/>
            <a:ext cx="3124200" cy="1535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a:t>IDE:</a:t>
            </a:r>
            <a:endParaRPr/>
          </a:p>
        </p:txBody>
      </p:sp>
      <p:sp>
        <p:nvSpPr>
          <p:cNvPr id="193" name="Google Shape;193;p13"/>
          <p:cNvSpPr txBox="1">
            <a:spLocks noGrp="1"/>
          </p:cNvSpPr>
          <p:nvPr>
            <p:ph type="body" idx="1"/>
          </p:nvPr>
        </p:nvSpPr>
        <p:spPr>
          <a:xfrm>
            <a:off x="512048" y="1570038"/>
            <a:ext cx="2627233" cy="292689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t>     Language:</a:t>
            </a:r>
            <a:endParaRPr/>
          </a:p>
          <a:p>
            <a:pPr marL="0" lvl="0" indent="0" algn="l" rtl="0">
              <a:spcBef>
                <a:spcPts val="640"/>
              </a:spcBef>
              <a:spcAft>
                <a:spcPts val="0"/>
              </a:spcAft>
              <a:buClr>
                <a:schemeClr val="dk1"/>
              </a:buClr>
              <a:buSzPts val="3200"/>
              <a:buNone/>
            </a:pPr>
            <a:endParaRPr/>
          </a:p>
          <a:p>
            <a:pPr marL="0" lvl="0" indent="0" algn="l" rtl="0">
              <a:spcBef>
                <a:spcPts val="640"/>
              </a:spcBef>
              <a:spcAft>
                <a:spcPts val="0"/>
              </a:spcAft>
              <a:buClr>
                <a:schemeClr val="dk1"/>
              </a:buClr>
              <a:buSzPts val="3200"/>
              <a:buNone/>
            </a:pPr>
            <a:endParaRPr/>
          </a:p>
        </p:txBody>
      </p:sp>
      <p:sp>
        <p:nvSpPr>
          <p:cNvPr id="194" name="Google Shape;194;p13"/>
          <p:cNvSpPr txBox="1"/>
          <p:nvPr/>
        </p:nvSpPr>
        <p:spPr>
          <a:xfrm>
            <a:off x="396081" y="228600"/>
            <a:ext cx="9216867"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FFC000"/>
              </a:buClr>
              <a:buSzPts val="4400"/>
              <a:buFont typeface="Calibri"/>
              <a:buNone/>
            </a:pPr>
            <a:r>
              <a:rPr lang="en-US" sz="4400" b="1" i="0" u="none" strike="noStrike" cap="none">
                <a:solidFill>
                  <a:srgbClr val="FFC000"/>
                </a:solidFill>
                <a:latin typeface="Calibri"/>
                <a:ea typeface="Calibri"/>
                <a:cs typeface="Calibri"/>
                <a:sym typeface="Calibri"/>
              </a:rPr>
              <a:t>Technology</a:t>
            </a:r>
            <a:endParaRPr sz="4400" b="1" i="0" u="none" strike="noStrike" cap="none">
              <a:solidFill>
                <a:srgbClr val="FFC000"/>
              </a:solidFill>
              <a:latin typeface="Calibri"/>
              <a:ea typeface="Calibri"/>
              <a:cs typeface="Calibri"/>
              <a:sym typeface="Calibri"/>
            </a:endParaRPr>
          </a:p>
        </p:txBody>
      </p:sp>
      <p:sp>
        <p:nvSpPr>
          <p:cNvPr id="195" name="Google Shape;195;p13"/>
          <p:cNvSpPr txBox="1"/>
          <p:nvPr/>
        </p:nvSpPr>
        <p:spPr>
          <a:xfrm>
            <a:off x="3653150" y="1197100"/>
            <a:ext cx="3124200"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200"/>
              <a:buFont typeface="Calibri"/>
              <a:buNone/>
            </a:pPr>
            <a:endParaRPr sz="3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200"/>
              <a:buFont typeface="Calibri"/>
              <a:buNone/>
            </a:pPr>
            <a:endParaRPr sz="3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200"/>
              <a:buFont typeface="Calibri"/>
              <a:buNone/>
            </a:pPr>
            <a:endParaRPr sz="3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Framework:</a:t>
            </a:r>
            <a:br>
              <a:rPr lang="en-US" sz="3600" b="0" i="0" u="none" strike="noStrike" cap="none">
                <a:solidFill>
                  <a:schemeClr val="dk1"/>
                </a:solidFill>
                <a:latin typeface="Calibri"/>
                <a:ea typeface="Calibri"/>
                <a:cs typeface="Calibri"/>
                <a:sym typeface="Calibri"/>
              </a:rPr>
            </a:br>
            <a:br>
              <a:rPr lang="en-US" sz="4400" b="0" i="0" u="none" strike="noStrike" cap="none">
                <a:solidFill>
                  <a:schemeClr val="dk1"/>
                </a:solidFill>
                <a:latin typeface="Calibri"/>
                <a:ea typeface="Calibri"/>
                <a:cs typeface="Calibri"/>
                <a:sym typeface="Calibri"/>
              </a:rPr>
            </a:br>
            <a:endParaRPr sz="4400" b="0" i="0" u="none" strike="noStrike" cap="none">
              <a:solidFill>
                <a:schemeClr val="dk1"/>
              </a:solidFill>
              <a:latin typeface="Calibri"/>
              <a:ea typeface="Calibri"/>
              <a:cs typeface="Calibri"/>
              <a:sym typeface="Calibri"/>
            </a:endParaRPr>
          </a:p>
        </p:txBody>
      </p:sp>
      <p:sp>
        <p:nvSpPr>
          <p:cNvPr id="196" name="Google Shape;196;p13"/>
          <p:cNvSpPr txBox="1"/>
          <p:nvPr/>
        </p:nvSpPr>
        <p:spPr>
          <a:xfrm>
            <a:off x="6777338" y="1074700"/>
            <a:ext cx="3124200" cy="13878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200"/>
              <a:buFont typeface="Calibri"/>
              <a:buNone/>
            </a:pPr>
            <a:r>
              <a:rPr lang="en-US" sz="3200" b="0" i="0" u="none" strike="noStrike" cap="none">
                <a:solidFill>
                  <a:schemeClr val="dk1"/>
                </a:solidFill>
                <a:latin typeface="Calibri"/>
                <a:ea typeface="Calibri"/>
                <a:cs typeface="Calibri"/>
                <a:sym typeface="Calibri"/>
              </a:rPr>
              <a:t>Database:</a:t>
            </a:r>
            <a:endParaRPr sz="4400" b="0" i="0" u="none" strike="noStrike" cap="none">
              <a:solidFill>
                <a:schemeClr val="dk1"/>
              </a:solidFill>
              <a:latin typeface="Calibri"/>
              <a:ea typeface="Calibri"/>
              <a:cs typeface="Calibri"/>
              <a:sym typeface="Calibri"/>
            </a:endParaRPr>
          </a:p>
        </p:txBody>
      </p:sp>
      <p:sp>
        <p:nvSpPr>
          <p:cNvPr id="197" name="Google Shape;197;p13"/>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98" name="Google Shape;198;p13"/>
          <p:cNvPicPr preferRelativeResize="0"/>
          <p:nvPr/>
        </p:nvPicPr>
        <p:blipFill>
          <a:blip r:embed="rId4">
            <a:alphaModFix/>
          </a:blip>
          <a:stretch>
            <a:fillRect/>
          </a:stretch>
        </p:blipFill>
        <p:spPr>
          <a:xfrm>
            <a:off x="900400" y="2340100"/>
            <a:ext cx="2057400" cy="2381250"/>
          </a:xfrm>
          <a:prstGeom prst="rect">
            <a:avLst/>
          </a:prstGeom>
          <a:noFill/>
          <a:ln>
            <a:noFill/>
          </a:ln>
        </p:spPr>
      </p:pic>
      <p:pic>
        <p:nvPicPr>
          <p:cNvPr id="199" name="Google Shape;199;p13"/>
          <p:cNvPicPr preferRelativeResize="0"/>
          <p:nvPr/>
        </p:nvPicPr>
        <p:blipFill>
          <a:blip r:embed="rId5">
            <a:alphaModFix/>
          </a:blip>
          <a:stretch>
            <a:fillRect/>
          </a:stretch>
        </p:blipFill>
        <p:spPr>
          <a:xfrm>
            <a:off x="3199150" y="2620158"/>
            <a:ext cx="3281352" cy="1143000"/>
          </a:xfrm>
          <a:prstGeom prst="rect">
            <a:avLst/>
          </a:prstGeom>
          <a:noFill/>
          <a:ln>
            <a:noFill/>
          </a:ln>
        </p:spPr>
      </p:pic>
      <p:pic>
        <p:nvPicPr>
          <p:cNvPr id="200" name="Google Shape;200;p13"/>
          <p:cNvPicPr preferRelativeResize="0"/>
          <p:nvPr/>
        </p:nvPicPr>
        <p:blipFill>
          <a:blip r:embed="rId6">
            <a:alphaModFix/>
          </a:blip>
          <a:stretch>
            <a:fillRect/>
          </a:stretch>
        </p:blipFill>
        <p:spPr>
          <a:xfrm>
            <a:off x="6970225" y="2620150"/>
            <a:ext cx="2931328" cy="1387801"/>
          </a:xfrm>
          <a:prstGeom prst="rect">
            <a:avLst/>
          </a:prstGeom>
          <a:noFill/>
          <a:ln>
            <a:noFill/>
          </a:ln>
        </p:spPr>
      </p:pic>
      <p:pic>
        <p:nvPicPr>
          <p:cNvPr id="201" name="Google Shape;201;p13"/>
          <p:cNvPicPr preferRelativeResize="0"/>
          <p:nvPr/>
        </p:nvPicPr>
        <p:blipFill>
          <a:blip r:embed="rId7">
            <a:alphaModFix/>
          </a:blip>
          <a:stretch>
            <a:fillRect/>
          </a:stretch>
        </p:blipFill>
        <p:spPr>
          <a:xfrm>
            <a:off x="5454950" y="4404651"/>
            <a:ext cx="2207878" cy="2043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mt="55000"/>
          </a:blip>
          <a:stretch>
            <a:fillRect/>
          </a:stretch>
        </a:blipFill>
        <a:effectLst/>
      </p:bgPr>
    </p:bg>
    <p:spTree>
      <p:nvGrpSpPr>
        <p:cNvPr id="1" name="Shape 205"/>
        <p:cNvGrpSpPr/>
        <p:nvPr/>
      </p:nvGrpSpPr>
      <p:grpSpPr>
        <a:xfrm>
          <a:off x="0" y="0"/>
          <a:ext cx="0" cy="0"/>
          <a:chOff x="0" y="0"/>
          <a:chExt cx="0" cy="0"/>
        </a:xfrm>
      </p:grpSpPr>
      <p:sp>
        <p:nvSpPr>
          <p:cNvPr id="206" name="Google Shape;206;p14"/>
          <p:cNvSpPr txBox="1">
            <a:spLocks noGrp="1"/>
          </p:cNvSpPr>
          <p:nvPr>
            <p:ph type="body" idx="1"/>
          </p:nvPr>
        </p:nvSpPr>
        <p:spPr>
          <a:xfrm>
            <a:off x="396081" y="1828800"/>
            <a:ext cx="9216867"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000"/>
              <a:buNone/>
            </a:pPr>
            <a:endParaRPr sz="4000">
              <a:solidFill>
                <a:srgbClr val="FFC000"/>
              </a:solidFill>
              <a:latin typeface="Bell MT"/>
              <a:ea typeface="Bell MT"/>
              <a:cs typeface="Bell MT"/>
              <a:sym typeface="Bell MT"/>
            </a:endParaRPr>
          </a:p>
          <a:p>
            <a:pPr marL="0" lvl="0" indent="0" algn="ctr" rtl="0">
              <a:spcBef>
                <a:spcPts val="1320"/>
              </a:spcBef>
              <a:spcAft>
                <a:spcPts val="0"/>
              </a:spcAft>
              <a:buClr>
                <a:srgbClr val="FFC000"/>
              </a:buClr>
              <a:buSzPts val="6600"/>
              <a:buNone/>
            </a:pPr>
            <a:r>
              <a:rPr lang="en-US" sz="6600" b="1">
                <a:solidFill>
                  <a:srgbClr val="FFC000"/>
                </a:solidFill>
                <a:latin typeface="Bell MT"/>
                <a:ea typeface="Bell MT"/>
                <a:cs typeface="Bell MT"/>
                <a:sym typeface="Bell MT"/>
              </a:rPr>
              <a:t>UI Design</a:t>
            </a:r>
            <a:endParaRPr sz="6600" b="1">
              <a:solidFill>
                <a:srgbClr val="FFC000"/>
              </a:solidFill>
              <a:latin typeface="Bell MT"/>
              <a:ea typeface="Bell MT"/>
              <a:cs typeface="Bell MT"/>
              <a:sym typeface="Bell MT"/>
            </a:endParaRPr>
          </a:p>
        </p:txBody>
      </p:sp>
      <p:sp>
        <p:nvSpPr>
          <p:cNvPr id="207" name="Google Shape;207;p14"/>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title"/>
          </p:nvPr>
        </p:nvSpPr>
        <p:spPr>
          <a:xfrm>
            <a:off x="512048" y="2286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Log in page</a:t>
            </a:r>
            <a:endParaRPr b="1">
              <a:solidFill>
                <a:srgbClr val="FFC000"/>
              </a:solidFill>
              <a:latin typeface="Bell MT"/>
              <a:ea typeface="Bell MT"/>
              <a:cs typeface="Bell MT"/>
              <a:sym typeface="Bell MT"/>
            </a:endParaRPr>
          </a:p>
        </p:txBody>
      </p:sp>
      <p:pic>
        <p:nvPicPr>
          <p:cNvPr id="213" name="Google Shape;213;p15"/>
          <p:cNvPicPr preferRelativeResize="0">
            <a:picLocks noGrp="1"/>
          </p:cNvPicPr>
          <p:nvPr>
            <p:ph type="body" idx="1"/>
          </p:nvPr>
        </p:nvPicPr>
        <p:blipFill rotWithShape="1">
          <a:blip r:embed="rId3">
            <a:alphaModFix/>
          </a:blip>
          <a:srcRect/>
          <a:stretch/>
        </p:blipFill>
        <p:spPr>
          <a:xfrm>
            <a:off x="2986881" y="1371600"/>
            <a:ext cx="4267200" cy="4833498"/>
          </a:xfrm>
          <a:prstGeom prst="rect">
            <a:avLst/>
          </a:prstGeom>
          <a:noFill/>
          <a:ln>
            <a:noFill/>
          </a:ln>
        </p:spPr>
      </p:pic>
      <p:sp>
        <p:nvSpPr>
          <p:cNvPr id="214" name="Google Shape;214;p15"/>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5" name="Google Shape;215;p15"/>
          <p:cNvSpPr txBox="1"/>
          <p:nvPr/>
        </p:nvSpPr>
        <p:spPr>
          <a:xfrm>
            <a:off x="7345701" y="5486400"/>
            <a:ext cx="2389500" cy="4572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rgbClr val="00B0F0"/>
              </a:buClr>
              <a:buSzPts val="2420"/>
              <a:buFont typeface="Bell MT"/>
              <a:buNone/>
            </a:pPr>
            <a:r>
              <a:rPr lang="en-US" sz="2420" b="1" i="0" u="none" strike="noStrike" cap="none">
                <a:solidFill>
                  <a:srgbClr val="00B0F0"/>
                </a:solidFill>
                <a:latin typeface="Bell MT"/>
                <a:ea typeface="Bell MT"/>
                <a:cs typeface="Bell MT"/>
                <a:sym typeface="Bell MT"/>
              </a:rPr>
              <a:t>Moqups.com</a:t>
            </a:r>
            <a:endParaRPr sz="2420" b="1" i="0" u="none" strike="noStrike" cap="none">
              <a:solidFill>
                <a:srgbClr val="00B0F0"/>
              </a:solidFill>
              <a:latin typeface="Bell MT"/>
              <a:ea typeface="Bell MT"/>
              <a:cs typeface="Bell MT"/>
              <a:sym typeface="Bell M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fade">
                                      <p:cBhvr>
                                        <p:cTn id="1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title"/>
          </p:nvPr>
        </p:nvSpPr>
        <p:spPr>
          <a:xfrm>
            <a:off x="512048" y="1524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Create Account</a:t>
            </a:r>
            <a:endParaRPr b="1">
              <a:solidFill>
                <a:srgbClr val="FFC000"/>
              </a:solidFill>
              <a:latin typeface="Bell MT"/>
              <a:ea typeface="Bell MT"/>
              <a:cs typeface="Bell MT"/>
              <a:sym typeface="Bell MT"/>
            </a:endParaRPr>
          </a:p>
        </p:txBody>
      </p:sp>
      <p:pic>
        <p:nvPicPr>
          <p:cNvPr id="221" name="Google Shape;221;p16"/>
          <p:cNvPicPr preferRelativeResize="0">
            <a:picLocks noGrp="1"/>
          </p:cNvPicPr>
          <p:nvPr>
            <p:ph type="body" idx="1"/>
          </p:nvPr>
        </p:nvPicPr>
        <p:blipFill rotWithShape="1">
          <a:blip r:embed="rId3">
            <a:alphaModFix/>
          </a:blip>
          <a:srcRect/>
          <a:stretch/>
        </p:blipFill>
        <p:spPr>
          <a:xfrm>
            <a:off x="2834480" y="1371600"/>
            <a:ext cx="4871629" cy="4876800"/>
          </a:xfrm>
          <a:prstGeom prst="rect">
            <a:avLst/>
          </a:prstGeom>
          <a:noFill/>
          <a:ln>
            <a:noFill/>
          </a:ln>
        </p:spPr>
      </p:pic>
      <p:sp>
        <p:nvSpPr>
          <p:cNvPr id="222" name="Google Shape;222;p16"/>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7"/>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Homepage</a:t>
            </a:r>
            <a:endParaRPr b="1">
              <a:solidFill>
                <a:srgbClr val="FFC000"/>
              </a:solidFill>
              <a:latin typeface="Bell MT"/>
              <a:ea typeface="Bell MT"/>
              <a:cs typeface="Bell MT"/>
              <a:sym typeface="Bell MT"/>
            </a:endParaRPr>
          </a:p>
        </p:txBody>
      </p:sp>
      <p:pic>
        <p:nvPicPr>
          <p:cNvPr id="228" name="Google Shape;228;p17"/>
          <p:cNvPicPr preferRelativeResize="0">
            <a:picLocks noGrp="1"/>
          </p:cNvPicPr>
          <p:nvPr>
            <p:ph type="body" idx="2"/>
          </p:nvPr>
        </p:nvPicPr>
        <p:blipFill rotWithShape="1">
          <a:blip r:embed="rId3">
            <a:alphaModFix/>
          </a:blip>
          <a:srcRect/>
          <a:stretch/>
        </p:blipFill>
        <p:spPr>
          <a:xfrm>
            <a:off x="887821" y="1524000"/>
            <a:ext cx="4004060" cy="4602163"/>
          </a:xfrm>
          <a:prstGeom prst="rect">
            <a:avLst/>
          </a:prstGeom>
          <a:noFill/>
          <a:ln>
            <a:noFill/>
          </a:ln>
        </p:spPr>
      </p:pic>
      <p:pic>
        <p:nvPicPr>
          <p:cNvPr id="229" name="Google Shape;229;p17"/>
          <p:cNvPicPr preferRelativeResize="0">
            <a:picLocks noGrp="1"/>
          </p:cNvPicPr>
          <p:nvPr>
            <p:ph type="body" idx="4"/>
          </p:nvPr>
        </p:nvPicPr>
        <p:blipFill rotWithShape="1">
          <a:blip r:embed="rId4">
            <a:alphaModFix/>
          </a:blip>
          <a:srcRect/>
          <a:stretch/>
        </p:blipFill>
        <p:spPr>
          <a:xfrm>
            <a:off x="5196681" y="1524000"/>
            <a:ext cx="4525962" cy="3581400"/>
          </a:xfrm>
          <a:prstGeom prst="rect">
            <a:avLst/>
          </a:prstGeom>
          <a:noFill/>
          <a:ln>
            <a:noFill/>
          </a:ln>
        </p:spPr>
      </p:pic>
      <p:sp>
        <p:nvSpPr>
          <p:cNvPr id="230" name="Google Shape;230;p17"/>
          <p:cNvSpPr/>
          <p:nvPr/>
        </p:nvSpPr>
        <p:spPr>
          <a:xfrm>
            <a:off x="5577681" y="2667000"/>
            <a:ext cx="2209800" cy="381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Google Shape;231;p17"/>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32" name="Google Shape;232;p17"/>
          <p:cNvSpPr/>
          <p:nvPr/>
        </p:nvSpPr>
        <p:spPr>
          <a:xfrm>
            <a:off x="3901281" y="2057400"/>
            <a:ext cx="685800" cy="304800"/>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i="0" u="none" strike="noStrike" cap="none">
                <a:solidFill>
                  <a:schemeClr val="dk1"/>
                </a:solidFill>
                <a:latin typeface="Calibri"/>
                <a:ea typeface="Calibri"/>
                <a:cs typeface="Calibri"/>
                <a:sym typeface="Calibri"/>
              </a:rPr>
              <a:t>Upload</a:t>
            </a:r>
            <a:endParaRPr sz="1100" b="1">
              <a:solidFill>
                <a:schemeClr val="dk1"/>
              </a:solidFill>
              <a:latin typeface="Calibri"/>
              <a:ea typeface="Calibri"/>
              <a:cs typeface="Calibri"/>
              <a:sym typeface="Calibri"/>
            </a:endParaRPr>
          </a:p>
        </p:txBody>
      </p:sp>
      <p:sp>
        <p:nvSpPr>
          <p:cNvPr id="233" name="Google Shape;233;p17"/>
          <p:cNvSpPr/>
          <p:nvPr/>
        </p:nvSpPr>
        <p:spPr>
          <a:xfrm>
            <a:off x="8633517" y="2209800"/>
            <a:ext cx="685800" cy="304800"/>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dk1"/>
                </a:solidFill>
                <a:latin typeface="Calibri"/>
                <a:ea typeface="Calibri"/>
                <a:cs typeface="Calibri"/>
                <a:sym typeface="Calibri"/>
              </a:rPr>
              <a:t>Upload</a:t>
            </a:r>
            <a:endParaRPr sz="1100" b="1">
              <a:solidFill>
                <a:schemeClr val="dk1"/>
              </a:solidFill>
              <a:latin typeface="Calibri"/>
              <a:ea typeface="Calibri"/>
              <a:cs typeface="Calibri"/>
              <a:sym typeface="Calibri"/>
            </a:endParaRPr>
          </a:p>
        </p:txBody>
      </p:sp>
      <p:sp>
        <p:nvSpPr>
          <p:cNvPr id="234" name="Google Shape;234;p17"/>
          <p:cNvSpPr/>
          <p:nvPr/>
        </p:nvSpPr>
        <p:spPr>
          <a:xfrm>
            <a:off x="7939881" y="2667000"/>
            <a:ext cx="1379436" cy="381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par>
                                <p:cTn id="13" presetID="10" presetClass="entr" presetSubtype="0" fill="hold"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1000"/>
                                        <p:tgtEl>
                                          <p:spTgt spid="2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1000"/>
                                        <p:tgtEl>
                                          <p:spTgt spid="229"/>
                                        </p:tgtEl>
                                      </p:cBhvr>
                                    </p:animEffect>
                                  </p:childTnLst>
                                </p:cTn>
                              </p:par>
                              <p:par>
                                <p:cTn id="21" presetID="10" presetClass="entr" presetSubtype="0" fill="hold" nodeType="with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fade">
                                      <p:cBhvr>
                                        <p:cTn id="23" dur="1000"/>
                                        <p:tgtEl>
                                          <p:spTgt spid="2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4"/>
                                        </p:tgtEl>
                                        <p:attrNameLst>
                                          <p:attrName>style.visibility</p:attrName>
                                        </p:attrNameLst>
                                      </p:cBhvr>
                                      <p:to>
                                        <p:strVal val="visible"/>
                                      </p:to>
                                    </p:set>
                                    <p:animEffect transition="in" filter="fade">
                                      <p:cBhvr>
                                        <p:cTn id="28" dur="500"/>
                                        <p:tgtEl>
                                          <p:spTgt spid="2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959"/>
              <a:buFont typeface="Bell MT"/>
              <a:buNone/>
            </a:pPr>
            <a:r>
              <a:rPr lang="en-US" sz="3959" b="1">
                <a:solidFill>
                  <a:srgbClr val="FFC000"/>
                </a:solidFill>
                <a:latin typeface="Bell MT"/>
                <a:ea typeface="Bell MT"/>
                <a:cs typeface="Bell MT"/>
                <a:sym typeface="Bell MT"/>
              </a:rPr>
              <a:t>Process for both Question and Books</a:t>
            </a:r>
            <a:endParaRPr sz="3959" b="1">
              <a:solidFill>
                <a:srgbClr val="FFC000"/>
              </a:solidFill>
              <a:latin typeface="Bell MT"/>
              <a:ea typeface="Bell MT"/>
              <a:cs typeface="Bell MT"/>
              <a:sym typeface="Bell MT"/>
            </a:endParaRPr>
          </a:p>
        </p:txBody>
      </p:sp>
      <p:pic>
        <p:nvPicPr>
          <p:cNvPr id="240" name="Google Shape;240;p18"/>
          <p:cNvPicPr preferRelativeResize="0">
            <a:picLocks noGrp="1"/>
          </p:cNvPicPr>
          <p:nvPr>
            <p:ph type="body" idx="1"/>
          </p:nvPr>
        </p:nvPicPr>
        <p:blipFill rotWithShape="1">
          <a:blip r:embed="rId3">
            <a:alphaModFix/>
          </a:blip>
          <a:srcRect/>
          <a:stretch/>
        </p:blipFill>
        <p:spPr>
          <a:xfrm>
            <a:off x="167481" y="1676400"/>
            <a:ext cx="4522787" cy="4495800"/>
          </a:xfrm>
          <a:prstGeom prst="rect">
            <a:avLst/>
          </a:prstGeom>
          <a:noFill/>
          <a:ln>
            <a:noFill/>
          </a:ln>
        </p:spPr>
      </p:pic>
      <p:grpSp>
        <p:nvGrpSpPr>
          <p:cNvPr id="241" name="Google Shape;241;p18"/>
          <p:cNvGrpSpPr/>
          <p:nvPr/>
        </p:nvGrpSpPr>
        <p:grpSpPr>
          <a:xfrm>
            <a:off x="4817615" y="2194140"/>
            <a:ext cx="5025330" cy="3247127"/>
            <a:chOff x="1934" y="593940"/>
            <a:chExt cx="5025330" cy="3247127"/>
          </a:xfrm>
        </p:grpSpPr>
        <p:sp>
          <p:nvSpPr>
            <p:cNvPr id="242" name="Google Shape;242;p18"/>
            <p:cNvSpPr/>
            <p:nvPr/>
          </p:nvSpPr>
          <p:spPr>
            <a:xfrm rot="5400000">
              <a:off x="220510" y="1599427"/>
              <a:ext cx="825003" cy="939237"/>
            </a:xfrm>
            <a:prstGeom prst="bentUpArrow">
              <a:avLst>
                <a:gd name="adj1" fmla="val 32840"/>
                <a:gd name="adj2" fmla="val 25000"/>
                <a:gd name="adj3" fmla="val 35780"/>
              </a:avLst>
            </a:prstGeom>
            <a:solidFill>
              <a:srgbClr val="FBD2B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1934" y="684894"/>
              <a:ext cx="1388820" cy="972129"/>
            </a:xfrm>
            <a:prstGeom prst="roundRect">
              <a:avLst>
                <a:gd name="adj" fmla="val 16670"/>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txBox="1"/>
            <p:nvPr/>
          </p:nvSpPr>
          <p:spPr>
            <a:xfrm>
              <a:off x="49398" y="732358"/>
              <a:ext cx="1293892" cy="87720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None/>
              </a:pPr>
              <a:r>
                <a:rPr lang="en-US" sz="2200" b="1">
                  <a:solidFill>
                    <a:schemeClr val="lt1"/>
                  </a:solidFill>
                  <a:latin typeface="Calibri"/>
                  <a:ea typeface="Calibri"/>
                  <a:cs typeface="Calibri"/>
                  <a:sym typeface="Calibri"/>
                </a:rPr>
                <a:t>Semester year</a:t>
              </a:r>
              <a:endParaRPr sz="2200" b="1">
                <a:solidFill>
                  <a:schemeClr val="lt1"/>
                </a:solidFill>
                <a:latin typeface="Calibri"/>
                <a:ea typeface="Calibri"/>
                <a:cs typeface="Calibri"/>
                <a:sym typeface="Calibri"/>
              </a:endParaRPr>
            </a:p>
          </p:txBody>
        </p:sp>
        <p:sp>
          <p:nvSpPr>
            <p:cNvPr id="245" name="Google Shape;245;p18"/>
            <p:cNvSpPr/>
            <p:nvPr/>
          </p:nvSpPr>
          <p:spPr>
            <a:xfrm>
              <a:off x="1600203" y="593940"/>
              <a:ext cx="1683960" cy="785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txBox="1"/>
            <p:nvPr/>
          </p:nvSpPr>
          <p:spPr>
            <a:xfrm>
              <a:off x="1600203" y="593940"/>
              <a:ext cx="1683960" cy="785717"/>
            </a:xfrm>
            <a:prstGeom prst="rect">
              <a:avLst/>
            </a:prstGeom>
            <a:noFill/>
            <a:ln>
              <a:noFill/>
            </a:ln>
          </p:spPr>
          <p:txBody>
            <a:bodyPr spcFirstLastPara="1" wrap="square" lIns="80000" tIns="80000" rIns="80000" bIns="80000" anchor="ctr"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1" i="0" u="none" strike="noStrike" cap="none">
                  <a:solidFill>
                    <a:schemeClr val="dk1"/>
                  </a:solidFill>
                  <a:latin typeface="Calibri"/>
                  <a:ea typeface="Calibri"/>
                  <a:cs typeface="Calibri"/>
                  <a:sym typeface="Calibri"/>
                </a:rPr>
                <a:t>Fall 2019</a:t>
              </a:r>
              <a:endParaRPr sz="1600" b="1" i="0" u="none" strike="noStrike" cap="none">
                <a:solidFill>
                  <a:schemeClr val="dk1"/>
                </a:solidFill>
                <a:latin typeface="Calibri"/>
                <a:ea typeface="Calibri"/>
                <a:cs typeface="Calibri"/>
                <a:sym typeface="Calibri"/>
              </a:endParaRPr>
            </a:p>
            <a:p>
              <a:pPr marL="171450" marR="0" lvl="1" indent="-171450" algn="l" rtl="0">
                <a:lnSpc>
                  <a:spcPct val="90000"/>
                </a:lnSpc>
                <a:spcBef>
                  <a:spcPts val="240"/>
                </a:spcBef>
                <a:spcAft>
                  <a:spcPts val="0"/>
                </a:spcAft>
                <a:buClr>
                  <a:schemeClr val="dk1"/>
                </a:buClr>
                <a:buSzPts val="1600"/>
                <a:buFont typeface="Calibri"/>
                <a:buChar char="•"/>
              </a:pPr>
              <a:r>
                <a:rPr lang="en-US" sz="1600" b="1" i="0" u="none" strike="noStrike" cap="none">
                  <a:solidFill>
                    <a:schemeClr val="dk1"/>
                  </a:solidFill>
                  <a:latin typeface="Calibri"/>
                  <a:ea typeface="Calibri"/>
                  <a:cs typeface="Calibri"/>
                  <a:sym typeface="Calibri"/>
                </a:rPr>
                <a:t>Spring 2019……</a:t>
              </a:r>
              <a:endParaRPr sz="1600" b="1" i="0" u="none" strike="noStrike" cap="none">
                <a:solidFill>
                  <a:schemeClr val="dk1"/>
                </a:solidFill>
                <a:latin typeface="Calibri"/>
                <a:ea typeface="Calibri"/>
                <a:cs typeface="Calibri"/>
                <a:sym typeface="Calibri"/>
              </a:endParaRPr>
            </a:p>
          </p:txBody>
        </p:sp>
        <p:sp>
          <p:nvSpPr>
            <p:cNvPr id="247" name="Google Shape;247;p18"/>
            <p:cNvSpPr/>
            <p:nvPr/>
          </p:nvSpPr>
          <p:spPr>
            <a:xfrm rot="5400000">
              <a:off x="1533717" y="2691449"/>
              <a:ext cx="825003" cy="939237"/>
            </a:xfrm>
            <a:prstGeom prst="bentUpArrow">
              <a:avLst>
                <a:gd name="adj1" fmla="val 32840"/>
                <a:gd name="adj2" fmla="val 25000"/>
                <a:gd name="adj3" fmla="val 35780"/>
              </a:avLst>
            </a:prstGeom>
            <a:solidFill>
              <a:srgbClr val="FBD2B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1315141" y="1776916"/>
              <a:ext cx="1388820" cy="972129"/>
            </a:xfrm>
            <a:prstGeom prst="roundRect">
              <a:avLst>
                <a:gd name="adj" fmla="val 16670"/>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txBox="1"/>
            <p:nvPr/>
          </p:nvSpPr>
          <p:spPr>
            <a:xfrm>
              <a:off x="1362605" y="1824380"/>
              <a:ext cx="1293892" cy="87720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None/>
              </a:pPr>
              <a:r>
                <a:rPr lang="en-US" sz="2200" b="1">
                  <a:solidFill>
                    <a:schemeClr val="lt1"/>
                  </a:solidFill>
                  <a:latin typeface="Calibri"/>
                  <a:ea typeface="Calibri"/>
                  <a:cs typeface="Calibri"/>
                  <a:sym typeface="Calibri"/>
                </a:rPr>
                <a:t>Select Semester</a:t>
              </a:r>
              <a:endParaRPr sz="2200" b="1">
                <a:solidFill>
                  <a:schemeClr val="lt1"/>
                </a:solidFill>
                <a:latin typeface="Calibri"/>
                <a:ea typeface="Calibri"/>
                <a:cs typeface="Calibri"/>
                <a:sym typeface="Calibri"/>
              </a:endParaRPr>
            </a:p>
          </p:txBody>
        </p:sp>
        <p:sp>
          <p:nvSpPr>
            <p:cNvPr id="250" name="Google Shape;250;p18"/>
            <p:cNvSpPr/>
            <p:nvPr/>
          </p:nvSpPr>
          <p:spPr>
            <a:xfrm>
              <a:off x="2703962" y="1869631"/>
              <a:ext cx="1010095" cy="785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txBox="1"/>
            <p:nvPr/>
          </p:nvSpPr>
          <p:spPr>
            <a:xfrm>
              <a:off x="2703962" y="1869631"/>
              <a:ext cx="1010095" cy="785717"/>
            </a:xfrm>
            <a:prstGeom prst="rect">
              <a:avLst/>
            </a:prstGeom>
            <a:noFill/>
            <a:ln>
              <a:noFill/>
            </a:ln>
          </p:spPr>
          <p:txBody>
            <a:bodyPr spcFirstLastPara="1" wrap="square" lIns="80000" tIns="80000" rIns="80000" bIns="80000" anchor="ctr"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1-1</a:t>
              </a:r>
              <a:endParaRPr sz="1600" b="0" i="0" u="none" strike="noStrike" cap="none">
                <a:solidFill>
                  <a:schemeClr val="dk1"/>
                </a:solidFill>
                <a:latin typeface="Calibri"/>
                <a:ea typeface="Calibri"/>
                <a:cs typeface="Calibri"/>
                <a:sym typeface="Calibri"/>
              </a:endParaRPr>
            </a:p>
            <a:p>
              <a:pPr marL="171450" marR="0" lvl="1" indent="-171450" algn="l" rtl="0">
                <a:lnSpc>
                  <a:spcPct val="90000"/>
                </a:lnSpc>
                <a:spcBef>
                  <a:spcPts val="24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1-2…….</a:t>
              </a:r>
              <a:endParaRPr sz="1600" b="0" i="0" u="none" strike="noStrike" cap="none">
                <a:solidFill>
                  <a:schemeClr val="dk1"/>
                </a:solidFill>
                <a:latin typeface="Calibri"/>
                <a:ea typeface="Calibri"/>
                <a:cs typeface="Calibri"/>
                <a:sym typeface="Calibri"/>
              </a:endParaRPr>
            </a:p>
          </p:txBody>
        </p:sp>
        <p:sp>
          <p:nvSpPr>
            <p:cNvPr id="252" name="Google Shape;252;p18"/>
            <p:cNvSpPr/>
            <p:nvPr/>
          </p:nvSpPr>
          <p:spPr>
            <a:xfrm>
              <a:off x="2628349" y="2868938"/>
              <a:ext cx="1388820" cy="972129"/>
            </a:xfrm>
            <a:prstGeom prst="roundRect">
              <a:avLst>
                <a:gd name="adj" fmla="val 16670"/>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txBox="1"/>
            <p:nvPr/>
          </p:nvSpPr>
          <p:spPr>
            <a:xfrm>
              <a:off x="2675813" y="2916402"/>
              <a:ext cx="1293892" cy="87720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None/>
              </a:pPr>
              <a:r>
                <a:rPr lang="en-US" sz="2200" b="1">
                  <a:solidFill>
                    <a:schemeClr val="lt1"/>
                  </a:solidFill>
                  <a:latin typeface="Calibri"/>
                  <a:ea typeface="Calibri"/>
                  <a:cs typeface="Calibri"/>
                  <a:sym typeface="Calibri"/>
                </a:rPr>
                <a:t>Select Course</a:t>
              </a:r>
              <a:endParaRPr sz="2200" b="1">
                <a:solidFill>
                  <a:schemeClr val="lt1"/>
                </a:solidFill>
                <a:latin typeface="Calibri"/>
                <a:ea typeface="Calibri"/>
                <a:cs typeface="Calibri"/>
                <a:sym typeface="Calibri"/>
              </a:endParaRPr>
            </a:p>
          </p:txBody>
        </p:sp>
        <p:sp>
          <p:nvSpPr>
            <p:cNvPr id="254" name="Google Shape;254;p18"/>
            <p:cNvSpPr/>
            <p:nvPr/>
          </p:nvSpPr>
          <p:spPr>
            <a:xfrm>
              <a:off x="4017169" y="2961653"/>
              <a:ext cx="1010095" cy="785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txBox="1"/>
            <p:nvPr/>
          </p:nvSpPr>
          <p:spPr>
            <a:xfrm>
              <a:off x="4017169" y="2961653"/>
              <a:ext cx="1010095" cy="785717"/>
            </a:xfrm>
            <a:prstGeom prst="rect">
              <a:avLst/>
            </a:prstGeom>
            <a:noFill/>
            <a:ln>
              <a:noFill/>
            </a:ln>
          </p:spPr>
          <p:txBody>
            <a:bodyPr spcFirstLastPara="1" wrap="square" lIns="72375" tIns="72375" rIns="72375" bIns="72375" anchor="ctr" anchorCtr="0">
              <a:noAutofit/>
            </a:bodyPr>
            <a:lstStyle/>
            <a:p>
              <a:pPr marL="114300" marR="0" lvl="1" indent="-114300" algn="l" rtl="0">
                <a:lnSpc>
                  <a:spcPct val="90000"/>
                </a:lnSpc>
                <a:spcBef>
                  <a:spcPts val="0"/>
                </a:spcBef>
                <a:spcAft>
                  <a:spcPts val="0"/>
                </a:spcAft>
                <a:buClr>
                  <a:schemeClr val="dk1"/>
                </a:buClr>
                <a:buSzPts val="1500"/>
                <a:buFont typeface="Calibri"/>
                <a:buChar char="•"/>
              </a:pPr>
              <a:r>
                <a:rPr lang="en-US" sz="1500" b="0" i="0" u="none" strike="noStrike" cap="none">
                  <a:solidFill>
                    <a:schemeClr val="dk1"/>
                  </a:solidFill>
                  <a:latin typeface="Calibri"/>
                  <a:ea typeface="Calibri"/>
                  <a:cs typeface="Calibri"/>
                  <a:sym typeface="Calibri"/>
                </a:rPr>
                <a:t>CSE 401</a:t>
              </a:r>
              <a:endParaRPr sz="15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25"/>
                </a:spcBef>
                <a:spcAft>
                  <a:spcPts val="0"/>
                </a:spcAft>
                <a:buClr>
                  <a:schemeClr val="dk1"/>
                </a:buClr>
                <a:buSzPts val="1500"/>
                <a:buFont typeface="Calibri"/>
                <a:buChar char="•"/>
              </a:pPr>
              <a:r>
                <a:rPr lang="en-US" sz="1500" b="0" i="0" u="none" strike="noStrike" cap="none">
                  <a:solidFill>
                    <a:schemeClr val="dk1"/>
                  </a:solidFill>
                  <a:latin typeface="Calibri"/>
                  <a:ea typeface="Calibri"/>
                  <a:cs typeface="Calibri"/>
                  <a:sym typeface="Calibri"/>
                </a:rPr>
                <a:t>CSE 402…</a:t>
              </a:r>
              <a:endParaRPr sz="1500" b="0" i="0" u="none" strike="noStrike" cap="none">
                <a:solidFill>
                  <a:schemeClr val="dk1"/>
                </a:solidFill>
                <a:latin typeface="Calibri"/>
                <a:ea typeface="Calibri"/>
                <a:cs typeface="Calibri"/>
                <a:sym typeface="Calibri"/>
              </a:endParaRPr>
            </a:p>
          </p:txBody>
        </p:sp>
      </p:grpSp>
      <p:sp>
        <p:nvSpPr>
          <p:cNvPr id="256" name="Google Shape;256;p18"/>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9"/>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62" name="Google Shape;262;p19"/>
          <p:cNvSpPr txBox="1">
            <a:spLocks noGrp="1"/>
          </p:cNvSpPr>
          <p:nvPr>
            <p:ph type="body" idx="2"/>
          </p:nvPr>
        </p:nvSpPr>
        <p:spPr>
          <a:xfrm>
            <a:off x="5205823" y="1600202"/>
            <a:ext cx="4523092" cy="4525963"/>
          </a:xfrm>
          <a:prstGeom prst="rect">
            <a:avLst/>
          </a:prstGeom>
          <a:noFill/>
          <a:ln>
            <a:noFill/>
          </a:ln>
        </p:spPr>
        <p:txBody>
          <a:bodyPr spcFirstLastPara="1" wrap="square" lIns="91425" tIns="45700" rIns="91425" bIns="45700" anchor="t" anchorCtr="0">
            <a:normAutofit/>
          </a:bodyPr>
          <a:lstStyle/>
          <a:p>
            <a:pPr marL="342900" lvl="0" indent="-165100" algn="l" rtl="0">
              <a:spcBef>
                <a:spcPts val="0"/>
              </a:spcBef>
              <a:spcAft>
                <a:spcPts val="0"/>
              </a:spcAft>
              <a:buClr>
                <a:schemeClr val="dk1"/>
              </a:buClr>
              <a:buSzPts val="2800"/>
              <a:buNone/>
            </a:pPr>
            <a:endParaRPr/>
          </a:p>
        </p:txBody>
      </p:sp>
      <p:sp>
        <p:nvSpPr>
          <p:cNvPr id="263" name="Google Shape;263;p19"/>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64" name="Google Shape;264;p19"/>
          <p:cNvPicPr preferRelativeResize="0">
            <a:picLocks noGrp="1"/>
          </p:cNvPicPr>
          <p:nvPr>
            <p:ph type="body" idx="1"/>
          </p:nvPr>
        </p:nvPicPr>
        <p:blipFill rotWithShape="1">
          <a:blip r:embed="rId3">
            <a:alphaModFix/>
          </a:blip>
          <a:srcRect/>
          <a:stretch/>
        </p:blipFill>
        <p:spPr>
          <a:xfrm>
            <a:off x="548481" y="1828800"/>
            <a:ext cx="4522787" cy="3748582"/>
          </a:xfrm>
          <a:prstGeom prst="rect">
            <a:avLst/>
          </a:prstGeom>
          <a:noFill/>
          <a:ln>
            <a:noFill/>
          </a:ln>
        </p:spPr>
      </p:pic>
      <p:pic>
        <p:nvPicPr>
          <p:cNvPr id="265" name="Google Shape;265;p19"/>
          <p:cNvPicPr preferRelativeResize="0"/>
          <p:nvPr/>
        </p:nvPicPr>
        <p:blipFill rotWithShape="1">
          <a:blip r:embed="rId4">
            <a:alphaModFix/>
          </a:blip>
          <a:srcRect/>
          <a:stretch/>
        </p:blipFill>
        <p:spPr>
          <a:xfrm>
            <a:off x="5755398" y="1981200"/>
            <a:ext cx="3200400" cy="3625123"/>
          </a:xfrm>
          <a:prstGeom prst="rect">
            <a:avLst/>
          </a:prstGeom>
          <a:noFill/>
          <a:ln>
            <a:noFill/>
          </a:ln>
        </p:spPr>
      </p:pic>
      <p:sp>
        <p:nvSpPr>
          <p:cNvPr id="266" name="Google Shape;266;p19"/>
          <p:cNvSpPr/>
          <p:nvPr/>
        </p:nvSpPr>
        <p:spPr>
          <a:xfrm>
            <a:off x="3901281" y="2631743"/>
            <a:ext cx="685800" cy="304800"/>
          </a:xfrm>
          <a:prstGeom prst="rect">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dk1"/>
                </a:solidFill>
                <a:latin typeface="Calibri"/>
                <a:ea typeface="Calibri"/>
                <a:cs typeface="Calibri"/>
                <a:sym typeface="Calibri"/>
              </a:rPr>
              <a:t>Upload</a:t>
            </a:r>
            <a:endParaRPr sz="1100" b="1">
              <a:solidFill>
                <a:schemeClr val="dk1"/>
              </a:solidFill>
              <a:latin typeface="Calibri"/>
              <a:ea typeface="Calibri"/>
              <a:cs typeface="Calibri"/>
              <a:sym typeface="Calibri"/>
            </a:endParaRPr>
          </a:p>
        </p:txBody>
      </p:sp>
      <p:sp>
        <p:nvSpPr>
          <p:cNvPr id="267" name="Google Shape;267;p19"/>
          <p:cNvSpPr/>
          <p:nvPr/>
        </p:nvSpPr>
        <p:spPr>
          <a:xfrm>
            <a:off x="4891881" y="2423614"/>
            <a:ext cx="685800" cy="721057"/>
          </a:xfrm>
          <a:prstGeom prst="leftArrow">
            <a:avLst>
              <a:gd name="adj1" fmla="val 50000"/>
              <a:gd name="adj2" fmla="val 5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A04400"/>
              </a:solidFill>
              <a:latin typeface="Calibri"/>
              <a:ea typeface="Calibri"/>
              <a:cs typeface="Calibri"/>
              <a:sym typeface="Calibri"/>
            </a:endParaRPr>
          </a:p>
        </p:txBody>
      </p:sp>
      <p:sp>
        <p:nvSpPr>
          <p:cNvPr id="268" name="Google Shape;268;p19"/>
          <p:cNvSpPr/>
          <p:nvPr/>
        </p:nvSpPr>
        <p:spPr>
          <a:xfrm>
            <a:off x="5044281" y="3505200"/>
            <a:ext cx="711117" cy="762000"/>
          </a:xfrm>
          <a:prstGeom prst="rightArrow">
            <a:avLst>
              <a:gd name="adj1" fmla="val 50000"/>
              <a:gd name="adj2" fmla="val 5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37000"/>
          </a:blip>
          <a:stretch>
            <a:fillRect/>
          </a:stretch>
        </a:blipFill>
        <a:effectLst/>
      </p:bgPr>
    </p:bg>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What is Question Bank?</a:t>
            </a:r>
            <a:endParaRPr b="1">
              <a:solidFill>
                <a:srgbClr val="FFC000"/>
              </a:solidFill>
              <a:latin typeface="Bell MT"/>
              <a:ea typeface="Bell MT"/>
              <a:cs typeface="Bell MT"/>
              <a:sym typeface="Bell MT"/>
            </a:endParaRPr>
          </a:p>
        </p:txBody>
      </p:sp>
      <p:sp>
        <p:nvSpPr>
          <p:cNvPr id="97" name="Google Shape;97;p2"/>
          <p:cNvSpPr txBox="1">
            <a:spLocks noGrp="1"/>
          </p:cNvSpPr>
          <p:nvPr>
            <p:ph type="body" idx="1"/>
          </p:nvPr>
        </p:nvSpPr>
        <p:spPr>
          <a:xfrm>
            <a:off x="512047" y="1600202"/>
            <a:ext cx="4837033"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800"/>
              <a:buNone/>
            </a:pPr>
            <a:r>
              <a:rPr lang="en-US">
                <a:latin typeface="Bell MT"/>
                <a:ea typeface="Bell MT"/>
                <a:cs typeface="Bell MT"/>
                <a:sym typeface="Bell MT"/>
              </a:rPr>
              <a:t>A question bank is a planned library of test item designed to fulfill certain predetermined purpose.</a:t>
            </a:r>
            <a:endParaRPr>
              <a:latin typeface="Bell MT"/>
              <a:ea typeface="Bell MT"/>
              <a:cs typeface="Bell MT"/>
              <a:sym typeface="Bell MT"/>
            </a:endParaRPr>
          </a:p>
        </p:txBody>
      </p:sp>
      <p:pic>
        <p:nvPicPr>
          <p:cNvPr id="98" name="Google Shape;98;p2"/>
          <p:cNvPicPr preferRelativeResize="0">
            <a:picLocks noGrp="1"/>
          </p:cNvPicPr>
          <p:nvPr>
            <p:ph type="body" idx="2"/>
          </p:nvPr>
        </p:nvPicPr>
        <p:blipFill rotWithShape="1">
          <a:blip r:embed="rId4">
            <a:alphaModFix/>
          </a:blip>
          <a:srcRect/>
          <a:stretch/>
        </p:blipFill>
        <p:spPr>
          <a:xfrm>
            <a:off x="5653881" y="1600200"/>
            <a:ext cx="3667115" cy="4525963"/>
          </a:xfrm>
          <a:prstGeom prst="rect">
            <a:avLst/>
          </a:prstGeom>
          <a:noFill/>
          <a:ln>
            <a:noFill/>
          </a:ln>
        </p:spPr>
      </p:pic>
      <p:sp>
        <p:nvSpPr>
          <p:cNvPr id="99" name="Google Shape;99;p2"/>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0" end="0"/>
                                            </p:txEl>
                                          </p:spTgt>
                                        </p:tgtEl>
                                        <p:attrNameLst>
                                          <p:attrName>style.visibility</p:attrName>
                                        </p:attrNameLst>
                                      </p:cBhvr>
                                      <p:to>
                                        <p:strVal val="visible"/>
                                      </p:to>
                                    </p:set>
                                    <p:animEffect transition="in" filter="fade">
                                      <p:cBhvr>
                                        <p:cTn id="12" dur="1000"/>
                                        <p:tgtEl>
                                          <p:spTgt spid="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mt="15000"/>
          </a:blip>
          <a:stretch>
            <a:fillRect/>
          </a:stretch>
        </a:blipFill>
        <a:effectLst/>
      </p:bgPr>
    </p:bg>
    <p:spTree>
      <p:nvGrpSpPr>
        <p:cNvPr id="1" name="Shape 272"/>
        <p:cNvGrpSpPr/>
        <p:nvPr/>
      </p:nvGrpSpPr>
      <p:grpSpPr>
        <a:xfrm>
          <a:off x="0" y="0"/>
          <a:ext cx="0" cy="0"/>
          <a:chOff x="0" y="0"/>
          <a:chExt cx="0" cy="0"/>
        </a:xfrm>
      </p:grpSpPr>
      <p:pic>
        <p:nvPicPr>
          <p:cNvPr id="273" name="Google Shape;273;p20"/>
          <p:cNvPicPr preferRelativeResize="0">
            <a:picLocks noGrp="1"/>
          </p:cNvPicPr>
          <p:nvPr>
            <p:ph type="body" idx="1"/>
          </p:nvPr>
        </p:nvPicPr>
        <p:blipFill rotWithShape="1">
          <a:blip r:embed="rId4">
            <a:alphaModFix/>
          </a:blip>
          <a:srcRect/>
          <a:stretch/>
        </p:blipFill>
        <p:spPr>
          <a:xfrm>
            <a:off x="1885440" y="1219200"/>
            <a:ext cx="1143000" cy="1143000"/>
          </a:xfrm>
          <a:prstGeom prst="rect">
            <a:avLst/>
          </a:prstGeom>
          <a:noFill/>
          <a:ln>
            <a:noFill/>
          </a:ln>
        </p:spPr>
      </p:pic>
      <p:pic>
        <p:nvPicPr>
          <p:cNvPr id="274" name="Google Shape;274;p20"/>
          <p:cNvPicPr preferRelativeResize="0"/>
          <p:nvPr/>
        </p:nvPicPr>
        <p:blipFill rotWithShape="1">
          <a:blip r:embed="rId4">
            <a:alphaModFix/>
          </a:blip>
          <a:srcRect/>
          <a:stretch/>
        </p:blipFill>
        <p:spPr>
          <a:xfrm>
            <a:off x="6990840" y="1283770"/>
            <a:ext cx="1101441" cy="1101436"/>
          </a:xfrm>
          <a:prstGeom prst="rect">
            <a:avLst/>
          </a:prstGeom>
          <a:noFill/>
          <a:ln>
            <a:noFill/>
          </a:ln>
        </p:spPr>
      </p:pic>
      <p:pic>
        <p:nvPicPr>
          <p:cNvPr id="275" name="Google Shape;275;p20"/>
          <p:cNvPicPr preferRelativeResize="0"/>
          <p:nvPr/>
        </p:nvPicPr>
        <p:blipFill rotWithShape="1">
          <a:blip r:embed="rId4">
            <a:alphaModFix/>
          </a:blip>
          <a:srcRect/>
          <a:stretch/>
        </p:blipFill>
        <p:spPr>
          <a:xfrm>
            <a:off x="5390640" y="1263608"/>
            <a:ext cx="1101441" cy="1101436"/>
          </a:xfrm>
          <a:prstGeom prst="rect">
            <a:avLst/>
          </a:prstGeom>
          <a:noFill/>
          <a:ln>
            <a:noFill/>
          </a:ln>
        </p:spPr>
      </p:pic>
      <p:pic>
        <p:nvPicPr>
          <p:cNvPr id="276" name="Google Shape;276;p20"/>
          <p:cNvPicPr preferRelativeResize="0"/>
          <p:nvPr/>
        </p:nvPicPr>
        <p:blipFill rotWithShape="1">
          <a:blip r:embed="rId4">
            <a:alphaModFix/>
          </a:blip>
          <a:srcRect/>
          <a:stretch/>
        </p:blipFill>
        <p:spPr>
          <a:xfrm>
            <a:off x="3714240" y="1260764"/>
            <a:ext cx="1101441" cy="1101436"/>
          </a:xfrm>
          <a:prstGeom prst="rect">
            <a:avLst/>
          </a:prstGeom>
          <a:noFill/>
          <a:ln>
            <a:noFill/>
          </a:ln>
        </p:spPr>
      </p:pic>
      <p:pic>
        <p:nvPicPr>
          <p:cNvPr id="277" name="Google Shape;277;p20"/>
          <p:cNvPicPr preferRelativeResize="0"/>
          <p:nvPr/>
        </p:nvPicPr>
        <p:blipFill rotWithShape="1">
          <a:blip r:embed="rId4">
            <a:alphaModFix/>
          </a:blip>
          <a:srcRect/>
          <a:stretch/>
        </p:blipFill>
        <p:spPr>
          <a:xfrm>
            <a:off x="3679599" y="4057158"/>
            <a:ext cx="1101441" cy="1101436"/>
          </a:xfrm>
          <a:prstGeom prst="rect">
            <a:avLst/>
          </a:prstGeom>
          <a:noFill/>
          <a:ln>
            <a:noFill/>
          </a:ln>
        </p:spPr>
      </p:pic>
      <p:pic>
        <p:nvPicPr>
          <p:cNvPr id="278" name="Google Shape;278;p20"/>
          <p:cNvPicPr preferRelativeResize="0"/>
          <p:nvPr/>
        </p:nvPicPr>
        <p:blipFill rotWithShape="1">
          <a:blip r:embed="rId4">
            <a:alphaModFix/>
          </a:blip>
          <a:srcRect/>
          <a:stretch/>
        </p:blipFill>
        <p:spPr>
          <a:xfrm>
            <a:off x="1926999" y="4057158"/>
            <a:ext cx="1101441" cy="1101436"/>
          </a:xfrm>
          <a:prstGeom prst="rect">
            <a:avLst/>
          </a:prstGeom>
          <a:noFill/>
          <a:ln>
            <a:noFill/>
          </a:ln>
        </p:spPr>
      </p:pic>
      <p:pic>
        <p:nvPicPr>
          <p:cNvPr id="279" name="Google Shape;279;p20"/>
          <p:cNvPicPr preferRelativeResize="0"/>
          <p:nvPr/>
        </p:nvPicPr>
        <p:blipFill rotWithShape="1">
          <a:blip r:embed="rId4">
            <a:alphaModFix/>
          </a:blip>
          <a:srcRect/>
          <a:stretch/>
        </p:blipFill>
        <p:spPr>
          <a:xfrm>
            <a:off x="6990840" y="4057158"/>
            <a:ext cx="1101441" cy="1101436"/>
          </a:xfrm>
          <a:prstGeom prst="rect">
            <a:avLst/>
          </a:prstGeom>
          <a:noFill/>
          <a:ln>
            <a:noFill/>
          </a:ln>
        </p:spPr>
      </p:pic>
      <p:pic>
        <p:nvPicPr>
          <p:cNvPr id="280" name="Google Shape;280;p20"/>
          <p:cNvPicPr preferRelativeResize="0"/>
          <p:nvPr/>
        </p:nvPicPr>
        <p:blipFill rotWithShape="1">
          <a:blip r:embed="rId4">
            <a:alphaModFix/>
          </a:blip>
          <a:srcRect/>
          <a:stretch/>
        </p:blipFill>
        <p:spPr>
          <a:xfrm>
            <a:off x="5390640" y="4057158"/>
            <a:ext cx="1101441" cy="1101436"/>
          </a:xfrm>
          <a:prstGeom prst="rect">
            <a:avLst/>
          </a:prstGeom>
          <a:noFill/>
          <a:ln>
            <a:noFill/>
          </a:ln>
        </p:spPr>
      </p:pic>
      <p:cxnSp>
        <p:nvCxnSpPr>
          <p:cNvPr id="281" name="Google Shape;281;p20"/>
          <p:cNvCxnSpPr/>
          <p:nvPr/>
        </p:nvCxnSpPr>
        <p:spPr>
          <a:xfrm>
            <a:off x="2630120" y="2362200"/>
            <a:ext cx="1465120" cy="0"/>
          </a:xfrm>
          <a:prstGeom prst="straightConnector1">
            <a:avLst/>
          </a:prstGeom>
          <a:noFill/>
          <a:ln w="28575" cap="flat" cmpd="sng">
            <a:solidFill>
              <a:srgbClr val="D8D8D8"/>
            </a:solidFill>
            <a:prstDash val="solid"/>
            <a:round/>
            <a:headEnd type="none" w="sm" len="sm"/>
            <a:tailEnd type="none" w="sm" len="sm"/>
          </a:ln>
        </p:spPr>
      </p:cxnSp>
      <p:cxnSp>
        <p:nvCxnSpPr>
          <p:cNvPr id="282" name="Google Shape;282;p20"/>
          <p:cNvCxnSpPr/>
          <p:nvPr/>
        </p:nvCxnSpPr>
        <p:spPr>
          <a:xfrm>
            <a:off x="5982920" y="2362200"/>
            <a:ext cx="1465120" cy="0"/>
          </a:xfrm>
          <a:prstGeom prst="straightConnector1">
            <a:avLst/>
          </a:prstGeom>
          <a:noFill/>
          <a:ln w="28575" cap="flat" cmpd="sng">
            <a:solidFill>
              <a:srgbClr val="D8D8D8"/>
            </a:solidFill>
            <a:prstDash val="solid"/>
            <a:round/>
            <a:headEnd type="none" w="sm" len="sm"/>
            <a:tailEnd type="none" w="sm" len="sm"/>
          </a:ln>
        </p:spPr>
      </p:cxnSp>
      <p:cxnSp>
        <p:nvCxnSpPr>
          <p:cNvPr id="283" name="Google Shape;283;p20"/>
          <p:cNvCxnSpPr/>
          <p:nvPr/>
        </p:nvCxnSpPr>
        <p:spPr>
          <a:xfrm>
            <a:off x="4400040" y="2362200"/>
            <a:ext cx="1465120" cy="0"/>
          </a:xfrm>
          <a:prstGeom prst="straightConnector1">
            <a:avLst/>
          </a:prstGeom>
          <a:noFill/>
          <a:ln w="28575" cap="flat" cmpd="sng">
            <a:solidFill>
              <a:srgbClr val="D8D8D8"/>
            </a:solidFill>
            <a:prstDash val="solid"/>
            <a:round/>
            <a:headEnd type="none" w="sm" len="sm"/>
            <a:tailEnd type="none" w="sm" len="sm"/>
          </a:ln>
        </p:spPr>
      </p:cxnSp>
      <p:cxnSp>
        <p:nvCxnSpPr>
          <p:cNvPr id="284" name="Google Shape;284;p20"/>
          <p:cNvCxnSpPr/>
          <p:nvPr/>
        </p:nvCxnSpPr>
        <p:spPr>
          <a:xfrm>
            <a:off x="2630120" y="5082394"/>
            <a:ext cx="1465120" cy="0"/>
          </a:xfrm>
          <a:prstGeom prst="straightConnector1">
            <a:avLst/>
          </a:prstGeom>
          <a:noFill/>
          <a:ln w="28575" cap="flat" cmpd="sng">
            <a:solidFill>
              <a:srgbClr val="D8D8D8"/>
            </a:solidFill>
            <a:prstDash val="solid"/>
            <a:round/>
            <a:headEnd type="none" w="sm" len="sm"/>
            <a:tailEnd type="none" w="sm" len="sm"/>
          </a:ln>
        </p:spPr>
      </p:cxnSp>
      <p:cxnSp>
        <p:nvCxnSpPr>
          <p:cNvPr id="285" name="Google Shape;285;p20"/>
          <p:cNvCxnSpPr/>
          <p:nvPr/>
        </p:nvCxnSpPr>
        <p:spPr>
          <a:xfrm>
            <a:off x="7541560" y="3124200"/>
            <a:ext cx="1" cy="838200"/>
          </a:xfrm>
          <a:prstGeom prst="straightConnector1">
            <a:avLst/>
          </a:prstGeom>
          <a:noFill/>
          <a:ln w="28575" cap="flat" cmpd="sng">
            <a:solidFill>
              <a:srgbClr val="D8D8D8"/>
            </a:solidFill>
            <a:prstDash val="solid"/>
            <a:round/>
            <a:headEnd type="none" w="sm" len="sm"/>
            <a:tailEnd type="none" w="sm" len="sm"/>
          </a:ln>
        </p:spPr>
      </p:cxnSp>
      <p:cxnSp>
        <p:nvCxnSpPr>
          <p:cNvPr id="286" name="Google Shape;286;p20"/>
          <p:cNvCxnSpPr/>
          <p:nvPr/>
        </p:nvCxnSpPr>
        <p:spPr>
          <a:xfrm>
            <a:off x="5982920" y="5103176"/>
            <a:ext cx="1465120" cy="0"/>
          </a:xfrm>
          <a:prstGeom prst="straightConnector1">
            <a:avLst/>
          </a:prstGeom>
          <a:noFill/>
          <a:ln w="28575" cap="flat" cmpd="sng">
            <a:solidFill>
              <a:srgbClr val="D8D8D8"/>
            </a:solidFill>
            <a:prstDash val="solid"/>
            <a:round/>
            <a:headEnd type="none" w="sm" len="sm"/>
            <a:tailEnd type="none" w="sm" len="sm"/>
          </a:ln>
        </p:spPr>
      </p:cxnSp>
      <p:cxnSp>
        <p:nvCxnSpPr>
          <p:cNvPr id="287" name="Google Shape;287;p20"/>
          <p:cNvCxnSpPr/>
          <p:nvPr/>
        </p:nvCxnSpPr>
        <p:spPr>
          <a:xfrm>
            <a:off x="4358481" y="5105400"/>
            <a:ext cx="1465120" cy="0"/>
          </a:xfrm>
          <a:prstGeom prst="straightConnector1">
            <a:avLst/>
          </a:prstGeom>
          <a:noFill/>
          <a:ln w="28575" cap="flat" cmpd="sng">
            <a:solidFill>
              <a:srgbClr val="D8D8D8"/>
            </a:solidFill>
            <a:prstDash val="solid"/>
            <a:round/>
            <a:headEnd type="none" w="sm" len="sm"/>
            <a:tailEnd type="none" w="sm" len="sm"/>
          </a:ln>
        </p:spPr>
      </p:cxnSp>
      <p:sp>
        <p:nvSpPr>
          <p:cNvPr id="288" name="Google Shape;288;p20"/>
          <p:cNvSpPr txBox="1"/>
          <p:nvPr/>
        </p:nvSpPr>
        <p:spPr>
          <a:xfrm>
            <a:off x="1615281" y="2615625"/>
            <a:ext cx="168107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1</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Planning</a:t>
            </a:r>
            <a:endParaRPr/>
          </a:p>
        </p:txBody>
      </p:sp>
      <p:sp>
        <p:nvSpPr>
          <p:cNvPr id="289" name="Google Shape;289;p20"/>
          <p:cNvSpPr/>
          <p:nvPr/>
        </p:nvSpPr>
        <p:spPr>
          <a:xfrm>
            <a:off x="3139281" y="2611160"/>
            <a:ext cx="2235625" cy="10464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Week 2</a:t>
            </a:r>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Research  </a:t>
            </a:r>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Feasibility study</a:t>
            </a:r>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UI design</a:t>
            </a:r>
            <a:endParaRPr sz="1600" b="1">
              <a:solidFill>
                <a:schemeClr val="dk1"/>
              </a:solidFill>
              <a:latin typeface="Calibri"/>
              <a:ea typeface="Calibri"/>
              <a:cs typeface="Calibri"/>
              <a:sym typeface="Calibri"/>
            </a:endParaRPr>
          </a:p>
        </p:txBody>
      </p:sp>
      <p:sp>
        <p:nvSpPr>
          <p:cNvPr id="290" name="Google Shape;290;p20"/>
          <p:cNvSpPr/>
          <p:nvPr/>
        </p:nvSpPr>
        <p:spPr>
          <a:xfrm>
            <a:off x="5096115" y="2615625"/>
            <a:ext cx="16052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3 &amp; 4</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Analysis &amp; Study</a:t>
            </a:r>
            <a:endParaRPr/>
          </a:p>
        </p:txBody>
      </p:sp>
      <p:sp>
        <p:nvSpPr>
          <p:cNvPr id="291" name="Google Shape;291;p20"/>
          <p:cNvSpPr/>
          <p:nvPr/>
        </p:nvSpPr>
        <p:spPr>
          <a:xfrm>
            <a:off x="6789617" y="2539425"/>
            <a:ext cx="131471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5 &amp; 6</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development</a:t>
            </a:r>
            <a:endParaRPr sz="1600" b="1">
              <a:solidFill>
                <a:schemeClr val="dk1"/>
              </a:solidFill>
              <a:latin typeface="Calibri"/>
              <a:ea typeface="Calibri"/>
              <a:cs typeface="Calibri"/>
              <a:sym typeface="Calibri"/>
            </a:endParaRPr>
          </a:p>
        </p:txBody>
      </p:sp>
      <p:sp>
        <p:nvSpPr>
          <p:cNvPr id="292" name="Google Shape;292;p20"/>
          <p:cNvSpPr/>
          <p:nvPr/>
        </p:nvSpPr>
        <p:spPr>
          <a:xfrm>
            <a:off x="6703593" y="5358825"/>
            <a:ext cx="155581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7 - 10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Implementation</a:t>
            </a:r>
            <a:endParaRPr sz="1600" b="1">
              <a:solidFill>
                <a:schemeClr val="dk1"/>
              </a:solidFill>
              <a:latin typeface="Calibri"/>
              <a:ea typeface="Calibri"/>
              <a:cs typeface="Calibri"/>
              <a:sym typeface="Calibri"/>
            </a:endParaRPr>
          </a:p>
        </p:txBody>
      </p:sp>
      <p:sp>
        <p:nvSpPr>
          <p:cNvPr id="293" name="Google Shape;293;p20"/>
          <p:cNvSpPr/>
          <p:nvPr/>
        </p:nvSpPr>
        <p:spPr>
          <a:xfrm>
            <a:off x="5266107" y="5341203"/>
            <a:ext cx="145457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9 - 10</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development of Database</a:t>
            </a:r>
            <a:endParaRPr/>
          </a:p>
        </p:txBody>
      </p:sp>
      <p:sp>
        <p:nvSpPr>
          <p:cNvPr id="294" name="Google Shape;294;p20"/>
          <p:cNvSpPr/>
          <p:nvPr/>
        </p:nvSpPr>
        <p:spPr>
          <a:xfrm>
            <a:off x="3572243" y="5341203"/>
            <a:ext cx="185303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11</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Testing (customer acceptance)</a:t>
            </a:r>
            <a:endParaRPr sz="1600" b="1">
              <a:solidFill>
                <a:schemeClr val="dk1"/>
              </a:solidFill>
              <a:latin typeface="Calibri"/>
              <a:ea typeface="Calibri"/>
              <a:cs typeface="Calibri"/>
              <a:sym typeface="Calibri"/>
            </a:endParaRPr>
          </a:p>
        </p:txBody>
      </p:sp>
      <p:sp>
        <p:nvSpPr>
          <p:cNvPr id="295" name="Google Shape;295;p20"/>
          <p:cNvSpPr/>
          <p:nvPr/>
        </p:nvSpPr>
        <p:spPr>
          <a:xfrm>
            <a:off x="1632637" y="5310426"/>
            <a:ext cx="150932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Week 12 -13</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Documentation</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&amp; Submission</a:t>
            </a:r>
            <a:endParaRPr sz="1600" b="1">
              <a:solidFill>
                <a:schemeClr val="dk1"/>
              </a:solidFill>
              <a:latin typeface="Calibri"/>
              <a:ea typeface="Calibri"/>
              <a:cs typeface="Calibri"/>
              <a:sym typeface="Calibri"/>
            </a:endParaRPr>
          </a:p>
        </p:txBody>
      </p:sp>
      <p:grpSp>
        <p:nvGrpSpPr>
          <p:cNvPr id="296" name="Google Shape;296;p20"/>
          <p:cNvGrpSpPr/>
          <p:nvPr/>
        </p:nvGrpSpPr>
        <p:grpSpPr>
          <a:xfrm>
            <a:off x="7406481" y="2365044"/>
            <a:ext cx="211095" cy="211094"/>
            <a:chOff x="5973250" y="4248152"/>
            <a:chExt cx="211094" cy="211094"/>
          </a:xfrm>
        </p:grpSpPr>
        <p:sp>
          <p:nvSpPr>
            <p:cNvPr id="297" name="Google Shape;297;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298" name="Google Shape;298;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299" name="Google Shape;299;p20"/>
          <p:cNvGrpSpPr/>
          <p:nvPr/>
        </p:nvGrpSpPr>
        <p:grpSpPr>
          <a:xfrm>
            <a:off x="7448040" y="5152253"/>
            <a:ext cx="211095" cy="211094"/>
            <a:chOff x="5973250" y="4248152"/>
            <a:chExt cx="211094" cy="211094"/>
          </a:xfrm>
        </p:grpSpPr>
        <p:sp>
          <p:nvSpPr>
            <p:cNvPr id="300" name="Google Shape;300;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01" name="Google Shape;301;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02" name="Google Shape;302;p20"/>
          <p:cNvGrpSpPr/>
          <p:nvPr/>
        </p:nvGrpSpPr>
        <p:grpSpPr>
          <a:xfrm>
            <a:off x="5835812" y="2379706"/>
            <a:ext cx="211095" cy="211094"/>
            <a:chOff x="5973250" y="4248152"/>
            <a:chExt cx="211094" cy="211094"/>
          </a:xfrm>
        </p:grpSpPr>
        <p:sp>
          <p:nvSpPr>
            <p:cNvPr id="303" name="Google Shape;303;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04" name="Google Shape;304;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05" name="Google Shape;305;p20"/>
          <p:cNvGrpSpPr/>
          <p:nvPr/>
        </p:nvGrpSpPr>
        <p:grpSpPr>
          <a:xfrm>
            <a:off x="4159412" y="2362200"/>
            <a:ext cx="211095" cy="211094"/>
            <a:chOff x="5973250" y="4248152"/>
            <a:chExt cx="211094" cy="211094"/>
          </a:xfrm>
        </p:grpSpPr>
        <p:sp>
          <p:nvSpPr>
            <p:cNvPr id="306" name="Google Shape;306;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07" name="Google Shape;307;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08" name="Google Shape;308;p20"/>
          <p:cNvGrpSpPr/>
          <p:nvPr/>
        </p:nvGrpSpPr>
        <p:grpSpPr>
          <a:xfrm>
            <a:off x="2350271" y="2379706"/>
            <a:ext cx="211095" cy="211094"/>
            <a:chOff x="5973250" y="4248152"/>
            <a:chExt cx="211094" cy="211094"/>
          </a:xfrm>
        </p:grpSpPr>
        <p:sp>
          <p:nvSpPr>
            <p:cNvPr id="309" name="Google Shape;309;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10" name="Google Shape;310;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11" name="Google Shape;311;p20"/>
          <p:cNvGrpSpPr/>
          <p:nvPr/>
        </p:nvGrpSpPr>
        <p:grpSpPr>
          <a:xfrm>
            <a:off x="2377281" y="5158594"/>
            <a:ext cx="211095" cy="211094"/>
            <a:chOff x="5973250" y="4248152"/>
            <a:chExt cx="211094" cy="211094"/>
          </a:xfrm>
        </p:grpSpPr>
        <p:sp>
          <p:nvSpPr>
            <p:cNvPr id="312" name="Google Shape;312;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13" name="Google Shape;313;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14" name="Google Shape;314;p20"/>
          <p:cNvGrpSpPr/>
          <p:nvPr/>
        </p:nvGrpSpPr>
        <p:grpSpPr>
          <a:xfrm>
            <a:off x="4132870" y="5152253"/>
            <a:ext cx="211095" cy="211094"/>
            <a:chOff x="5973250" y="4248152"/>
            <a:chExt cx="211094" cy="211094"/>
          </a:xfrm>
        </p:grpSpPr>
        <p:sp>
          <p:nvSpPr>
            <p:cNvPr id="315" name="Google Shape;315;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16" name="Google Shape;316;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grpSp>
        <p:nvGrpSpPr>
          <p:cNvPr id="317" name="Google Shape;317;p20"/>
          <p:cNvGrpSpPr/>
          <p:nvPr/>
        </p:nvGrpSpPr>
        <p:grpSpPr>
          <a:xfrm>
            <a:off x="5835210" y="5182541"/>
            <a:ext cx="211095" cy="211094"/>
            <a:chOff x="5973250" y="4248152"/>
            <a:chExt cx="211094" cy="211094"/>
          </a:xfrm>
        </p:grpSpPr>
        <p:sp>
          <p:nvSpPr>
            <p:cNvPr id="318" name="Google Shape;318;p20"/>
            <p:cNvSpPr/>
            <p:nvPr/>
          </p:nvSpPr>
          <p:spPr>
            <a:xfrm>
              <a:off x="5973250" y="4248152"/>
              <a:ext cx="211094" cy="211094"/>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19" name="Google Shape;319;p20"/>
            <p:cNvSpPr/>
            <p:nvPr/>
          </p:nvSpPr>
          <p:spPr>
            <a:xfrm>
              <a:off x="6003538" y="4278440"/>
              <a:ext cx="150518" cy="150518"/>
            </a:xfrm>
            <a:prstGeom prst="ellipse">
              <a:avLst/>
            </a:prstGeom>
            <a:solidFill>
              <a:srgbClr val="FEC6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sp>
        <p:nvSpPr>
          <p:cNvPr id="320" name="Google Shape;320;p20"/>
          <p:cNvSpPr txBox="1"/>
          <p:nvPr/>
        </p:nvSpPr>
        <p:spPr>
          <a:xfrm>
            <a:off x="3296357" y="381000"/>
            <a:ext cx="321892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C000"/>
                </a:solidFill>
                <a:latin typeface="Calibri"/>
                <a:ea typeface="Calibri"/>
                <a:cs typeface="Calibri"/>
                <a:sym typeface="Calibri"/>
              </a:rPr>
              <a:t>Timeline</a:t>
            </a:r>
            <a:endParaRPr sz="3600" b="1">
              <a:solidFill>
                <a:srgbClr val="FFC000"/>
              </a:solidFill>
              <a:latin typeface="Calibri"/>
              <a:ea typeface="Calibri"/>
              <a:cs typeface="Calibri"/>
              <a:sym typeface="Calibri"/>
            </a:endParaRPr>
          </a:p>
        </p:txBody>
      </p:sp>
      <p:sp>
        <p:nvSpPr>
          <p:cNvPr id="321" name="Google Shape;321;p20"/>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500"/>
                                        <p:tgtEl>
                                          <p:spTgt spid="273"/>
                                        </p:tgtEl>
                                        <p:attrNameLst>
                                          <p:attrName>ppt_w</p:attrName>
                                        </p:attrNameLst>
                                      </p:cBhvr>
                                      <p:tavLst>
                                        <p:tav tm="0">
                                          <p:val>
                                            <p:strVal val="0"/>
                                          </p:val>
                                        </p:tav>
                                        <p:tav tm="100000">
                                          <p:val>
                                            <p:strVal val="#ppt_w"/>
                                          </p:val>
                                        </p:tav>
                                      </p:tavLst>
                                    </p:anim>
                                    <p:anim calcmode="lin" valueType="num">
                                      <p:cBhvr additive="base">
                                        <p:cTn id="8" dur="500"/>
                                        <p:tgtEl>
                                          <p:spTgt spid="27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8"/>
                                        </p:tgtEl>
                                        <p:attrNameLst>
                                          <p:attrName>style.visibility</p:attrName>
                                        </p:attrNameLst>
                                      </p:cBhvr>
                                      <p:to>
                                        <p:strVal val="visible"/>
                                      </p:to>
                                    </p:set>
                                    <p:anim calcmode="lin" valueType="num">
                                      <p:cBhvr additive="base">
                                        <p:cTn id="11" dur="500"/>
                                        <p:tgtEl>
                                          <p:spTgt spid="308"/>
                                        </p:tgtEl>
                                        <p:attrNameLst>
                                          <p:attrName>ppt_w</p:attrName>
                                        </p:attrNameLst>
                                      </p:cBhvr>
                                      <p:tavLst>
                                        <p:tav tm="0">
                                          <p:val>
                                            <p:strVal val="0"/>
                                          </p:val>
                                        </p:tav>
                                        <p:tav tm="100000">
                                          <p:val>
                                            <p:strVal val="#ppt_w"/>
                                          </p:val>
                                        </p:tav>
                                      </p:tavLst>
                                    </p:anim>
                                    <p:anim calcmode="lin" valueType="num">
                                      <p:cBhvr additive="base">
                                        <p:cTn id="12" dur="500"/>
                                        <p:tgtEl>
                                          <p:spTgt spid="30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anim calcmode="lin" valueType="num">
                                      <p:cBhvr additive="base">
                                        <p:cTn id="15" dur="500"/>
                                        <p:tgtEl>
                                          <p:spTgt spid="288"/>
                                        </p:tgtEl>
                                        <p:attrNameLst>
                                          <p:attrName>ppt_w</p:attrName>
                                        </p:attrNameLst>
                                      </p:cBhvr>
                                      <p:tavLst>
                                        <p:tav tm="0">
                                          <p:val>
                                            <p:strVal val="0"/>
                                          </p:val>
                                        </p:tav>
                                        <p:tav tm="100000">
                                          <p:val>
                                            <p:strVal val="#ppt_w"/>
                                          </p:val>
                                        </p:tav>
                                      </p:tavLst>
                                    </p:anim>
                                    <p:anim calcmode="lin" valueType="num">
                                      <p:cBhvr additive="base">
                                        <p:cTn id="16" dur="500"/>
                                        <p:tgtEl>
                                          <p:spTgt spid="288"/>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81"/>
                                        </p:tgtEl>
                                        <p:attrNameLst>
                                          <p:attrName>style.visibility</p:attrName>
                                        </p:attrNameLst>
                                      </p:cBhvr>
                                      <p:to>
                                        <p:strVal val="visible"/>
                                      </p:to>
                                    </p:set>
                                    <p:anim calcmode="lin" valueType="num">
                                      <p:cBhvr additive="base">
                                        <p:cTn id="21" dur="500"/>
                                        <p:tgtEl>
                                          <p:spTgt spid="281"/>
                                        </p:tgtEl>
                                        <p:attrNameLst>
                                          <p:attrName>ppt_w</p:attrName>
                                        </p:attrNameLst>
                                      </p:cBhvr>
                                      <p:tavLst>
                                        <p:tav tm="0">
                                          <p:val>
                                            <p:strVal val="0"/>
                                          </p:val>
                                        </p:tav>
                                        <p:tav tm="100000">
                                          <p:val>
                                            <p:strVal val="#ppt_w"/>
                                          </p:val>
                                        </p:tav>
                                      </p:tavLst>
                                    </p:anim>
                                    <p:anim calcmode="lin" valueType="num">
                                      <p:cBhvr additive="base">
                                        <p:cTn id="22" dur="500"/>
                                        <p:tgtEl>
                                          <p:spTgt spid="281"/>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276"/>
                                        </p:tgtEl>
                                        <p:attrNameLst>
                                          <p:attrName>style.visibility</p:attrName>
                                        </p:attrNameLst>
                                      </p:cBhvr>
                                      <p:to>
                                        <p:strVal val="visible"/>
                                      </p:to>
                                    </p:set>
                                    <p:anim calcmode="lin" valueType="num">
                                      <p:cBhvr additive="base">
                                        <p:cTn id="25" dur="500"/>
                                        <p:tgtEl>
                                          <p:spTgt spid="276"/>
                                        </p:tgtEl>
                                        <p:attrNameLst>
                                          <p:attrName>ppt_w</p:attrName>
                                        </p:attrNameLst>
                                      </p:cBhvr>
                                      <p:tavLst>
                                        <p:tav tm="0">
                                          <p:val>
                                            <p:strVal val="0"/>
                                          </p:val>
                                        </p:tav>
                                        <p:tav tm="100000">
                                          <p:val>
                                            <p:strVal val="#ppt_w"/>
                                          </p:val>
                                        </p:tav>
                                      </p:tavLst>
                                    </p:anim>
                                    <p:anim calcmode="lin" valueType="num">
                                      <p:cBhvr additive="base">
                                        <p:cTn id="26" dur="500"/>
                                        <p:tgtEl>
                                          <p:spTgt spid="276"/>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5"/>
                                        </p:tgtEl>
                                        <p:attrNameLst>
                                          <p:attrName>style.visibility</p:attrName>
                                        </p:attrNameLst>
                                      </p:cBhvr>
                                      <p:to>
                                        <p:strVal val="visible"/>
                                      </p:to>
                                    </p:set>
                                    <p:anim calcmode="lin" valueType="num">
                                      <p:cBhvr additive="base">
                                        <p:cTn id="29" dur="500"/>
                                        <p:tgtEl>
                                          <p:spTgt spid="305"/>
                                        </p:tgtEl>
                                        <p:attrNameLst>
                                          <p:attrName>ppt_w</p:attrName>
                                        </p:attrNameLst>
                                      </p:cBhvr>
                                      <p:tavLst>
                                        <p:tav tm="0">
                                          <p:val>
                                            <p:strVal val="0"/>
                                          </p:val>
                                        </p:tav>
                                        <p:tav tm="100000">
                                          <p:val>
                                            <p:strVal val="#ppt_w"/>
                                          </p:val>
                                        </p:tav>
                                      </p:tavLst>
                                    </p:anim>
                                    <p:anim calcmode="lin" valueType="num">
                                      <p:cBhvr additive="base">
                                        <p:cTn id="30" dur="500"/>
                                        <p:tgtEl>
                                          <p:spTgt spid="305"/>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89"/>
                                        </p:tgtEl>
                                        <p:attrNameLst>
                                          <p:attrName>style.visibility</p:attrName>
                                        </p:attrNameLst>
                                      </p:cBhvr>
                                      <p:to>
                                        <p:strVal val="visible"/>
                                      </p:to>
                                    </p:set>
                                    <p:anim calcmode="lin" valueType="num">
                                      <p:cBhvr additive="base">
                                        <p:cTn id="33" dur="500"/>
                                        <p:tgtEl>
                                          <p:spTgt spid="289"/>
                                        </p:tgtEl>
                                        <p:attrNameLst>
                                          <p:attrName>ppt_w</p:attrName>
                                        </p:attrNameLst>
                                      </p:cBhvr>
                                      <p:tavLst>
                                        <p:tav tm="0">
                                          <p:val>
                                            <p:strVal val="0"/>
                                          </p:val>
                                        </p:tav>
                                        <p:tav tm="100000">
                                          <p:val>
                                            <p:strVal val="#ppt_w"/>
                                          </p:val>
                                        </p:tav>
                                      </p:tavLst>
                                    </p:anim>
                                    <p:anim calcmode="lin" valueType="num">
                                      <p:cBhvr additive="base">
                                        <p:cTn id="34" dur="500"/>
                                        <p:tgtEl>
                                          <p:spTgt spid="289"/>
                                        </p:tgtEl>
                                        <p:attrNameLst>
                                          <p:attrName>ppt_h</p:attrName>
                                        </p:attrNameLst>
                                      </p:cBhvr>
                                      <p:tavLst>
                                        <p:tav tm="0">
                                          <p:val>
                                            <p:str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283"/>
                                        </p:tgtEl>
                                        <p:attrNameLst>
                                          <p:attrName>style.visibility</p:attrName>
                                        </p:attrNameLst>
                                      </p:cBhvr>
                                      <p:to>
                                        <p:strVal val="visible"/>
                                      </p:to>
                                    </p:set>
                                    <p:anim calcmode="lin" valueType="num">
                                      <p:cBhvr additive="base">
                                        <p:cTn id="39" dur="500"/>
                                        <p:tgtEl>
                                          <p:spTgt spid="283"/>
                                        </p:tgtEl>
                                        <p:attrNameLst>
                                          <p:attrName>ppt_w</p:attrName>
                                        </p:attrNameLst>
                                      </p:cBhvr>
                                      <p:tavLst>
                                        <p:tav tm="0">
                                          <p:val>
                                            <p:strVal val="0"/>
                                          </p:val>
                                        </p:tav>
                                        <p:tav tm="100000">
                                          <p:val>
                                            <p:strVal val="#ppt_w"/>
                                          </p:val>
                                        </p:tav>
                                      </p:tavLst>
                                    </p:anim>
                                    <p:anim calcmode="lin" valueType="num">
                                      <p:cBhvr additive="base">
                                        <p:cTn id="40" dur="500"/>
                                        <p:tgtEl>
                                          <p:spTgt spid="28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75"/>
                                        </p:tgtEl>
                                        <p:attrNameLst>
                                          <p:attrName>style.visibility</p:attrName>
                                        </p:attrNameLst>
                                      </p:cBhvr>
                                      <p:to>
                                        <p:strVal val="visible"/>
                                      </p:to>
                                    </p:set>
                                    <p:anim calcmode="lin" valueType="num">
                                      <p:cBhvr additive="base">
                                        <p:cTn id="43" dur="500"/>
                                        <p:tgtEl>
                                          <p:spTgt spid="275"/>
                                        </p:tgtEl>
                                        <p:attrNameLst>
                                          <p:attrName>ppt_w</p:attrName>
                                        </p:attrNameLst>
                                      </p:cBhvr>
                                      <p:tavLst>
                                        <p:tav tm="0">
                                          <p:val>
                                            <p:strVal val="0"/>
                                          </p:val>
                                        </p:tav>
                                        <p:tav tm="100000">
                                          <p:val>
                                            <p:strVal val="#ppt_w"/>
                                          </p:val>
                                        </p:tav>
                                      </p:tavLst>
                                    </p:anim>
                                    <p:anim calcmode="lin" valueType="num">
                                      <p:cBhvr additive="base">
                                        <p:cTn id="44" dur="500"/>
                                        <p:tgtEl>
                                          <p:spTgt spid="275"/>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02"/>
                                        </p:tgtEl>
                                        <p:attrNameLst>
                                          <p:attrName>style.visibility</p:attrName>
                                        </p:attrNameLst>
                                      </p:cBhvr>
                                      <p:to>
                                        <p:strVal val="visible"/>
                                      </p:to>
                                    </p:set>
                                    <p:anim calcmode="lin" valueType="num">
                                      <p:cBhvr additive="base">
                                        <p:cTn id="47" dur="500"/>
                                        <p:tgtEl>
                                          <p:spTgt spid="302"/>
                                        </p:tgtEl>
                                        <p:attrNameLst>
                                          <p:attrName>ppt_w</p:attrName>
                                        </p:attrNameLst>
                                      </p:cBhvr>
                                      <p:tavLst>
                                        <p:tav tm="0">
                                          <p:val>
                                            <p:strVal val="0"/>
                                          </p:val>
                                        </p:tav>
                                        <p:tav tm="100000">
                                          <p:val>
                                            <p:strVal val="#ppt_w"/>
                                          </p:val>
                                        </p:tav>
                                      </p:tavLst>
                                    </p:anim>
                                    <p:anim calcmode="lin" valueType="num">
                                      <p:cBhvr additive="base">
                                        <p:cTn id="48" dur="500"/>
                                        <p:tgtEl>
                                          <p:spTgt spid="302"/>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90"/>
                                        </p:tgtEl>
                                        <p:attrNameLst>
                                          <p:attrName>style.visibility</p:attrName>
                                        </p:attrNameLst>
                                      </p:cBhvr>
                                      <p:to>
                                        <p:strVal val="visible"/>
                                      </p:to>
                                    </p:set>
                                    <p:anim calcmode="lin" valueType="num">
                                      <p:cBhvr additive="base">
                                        <p:cTn id="51" dur="500"/>
                                        <p:tgtEl>
                                          <p:spTgt spid="290"/>
                                        </p:tgtEl>
                                        <p:attrNameLst>
                                          <p:attrName>ppt_w</p:attrName>
                                        </p:attrNameLst>
                                      </p:cBhvr>
                                      <p:tavLst>
                                        <p:tav tm="0">
                                          <p:val>
                                            <p:strVal val="0"/>
                                          </p:val>
                                        </p:tav>
                                        <p:tav tm="100000">
                                          <p:val>
                                            <p:strVal val="#ppt_w"/>
                                          </p:val>
                                        </p:tav>
                                      </p:tavLst>
                                    </p:anim>
                                    <p:anim calcmode="lin" valueType="num">
                                      <p:cBhvr additive="base">
                                        <p:cTn id="52" dur="500"/>
                                        <p:tgtEl>
                                          <p:spTgt spid="290"/>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282"/>
                                        </p:tgtEl>
                                        <p:attrNameLst>
                                          <p:attrName>style.visibility</p:attrName>
                                        </p:attrNameLst>
                                      </p:cBhvr>
                                      <p:to>
                                        <p:strVal val="visible"/>
                                      </p:to>
                                    </p:set>
                                    <p:anim calcmode="lin" valueType="num">
                                      <p:cBhvr additive="base">
                                        <p:cTn id="57" dur="500"/>
                                        <p:tgtEl>
                                          <p:spTgt spid="282"/>
                                        </p:tgtEl>
                                        <p:attrNameLst>
                                          <p:attrName>ppt_w</p:attrName>
                                        </p:attrNameLst>
                                      </p:cBhvr>
                                      <p:tavLst>
                                        <p:tav tm="0">
                                          <p:val>
                                            <p:strVal val="0"/>
                                          </p:val>
                                        </p:tav>
                                        <p:tav tm="100000">
                                          <p:val>
                                            <p:strVal val="#ppt_w"/>
                                          </p:val>
                                        </p:tav>
                                      </p:tavLst>
                                    </p:anim>
                                    <p:anim calcmode="lin" valueType="num">
                                      <p:cBhvr additive="base">
                                        <p:cTn id="58" dur="500"/>
                                        <p:tgtEl>
                                          <p:spTgt spid="282"/>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74"/>
                                        </p:tgtEl>
                                        <p:attrNameLst>
                                          <p:attrName>style.visibility</p:attrName>
                                        </p:attrNameLst>
                                      </p:cBhvr>
                                      <p:to>
                                        <p:strVal val="visible"/>
                                      </p:to>
                                    </p:set>
                                    <p:anim calcmode="lin" valueType="num">
                                      <p:cBhvr additive="base">
                                        <p:cTn id="61" dur="500"/>
                                        <p:tgtEl>
                                          <p:spTgt spid="274"/>
                                        </p:tgtEl>
                                        <p:attrNameLst>
                                          <p:attrName>ppt_w</p:attrName>
                                        </p:attrNameLst>
                                      </p:cBhvr>
                                      <p:tavLst>
                                        <p:tav tm="0">
                                          <p:val>
                                            <p:strVal val="0"/>
                                          </p:val>
                                        </p:tav>
                                        <p:tav tm="100000">
                                          <p:val>
                                            <p:strVal val="#ppt_w"/>
                                          </p:val>
                                        </p:tav>
                                      </p:tavLst>
                                    </p:anim>
                                    <p:anim calcmode="lin" valueType="num">
                                      <p:cBhvr additive="base">
                                        <p:cTn id="62" dur="500"/>
                                        <p:tgtEl>
                                          <p:spTgt spid="274"/>
                                        </p:tgtEl>
                                        <p:attrNameLst>
                                          <p:attrName>ppt_h</p:attrName>
                                        </p:attrNameLst>
                                      </p:cBhvr>
                                      <p:tavLst>
                                        <p:tav tm="0">
                                          <p:val>
                                            <p:str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296"/>
                                        </p:tgtEl>
                                        <p:attrNameLst>
                                          <p:attrName>style.visibility</p:attrName>
                                        </p:attrNameLst>
                                      </p:cBhvr>
                                      <p:to>
                                        <p:strVal val="visible"/>
                                      </p:to>
                                    </p:set>
                                    <p:anim calcmode="lin" valueType="num">
                                      <p:cBhvr additive="base">
                                        <p:cTn id="65" dur="500"/>
                                        <p:tgtEl>
                                          <p:spTgt spid="296"/>
                                        </p:tgtEl>
                                        <p:attrNameLst>
                                          <p:attrName>ppt_w</p:attrName>
                                        </p:attrNameLst>
                                      </p:cBhvr>
                                      <p:tavLst>
                                        <p:tav tm="0">
                                          <p:val>
                                            <p:strVal val="0"/>
                                          </p:val>
                                        </p:tav>
                                        <p:tav tm="100000">
                                          <p:val>
                                            <p:strVal val="#ppt_w"/>
                                          </p:val>
                                        </p:tav>
                                      </p:tavLst>
                                    </p:anim>
                                    <p:anim calcmode="lin" valueType="num">
                                      <p:cBhvr additive="base">
                                        <p:cTn id="66" dur="500"/>
                                        <p:tgtEl>
                                          <p:spTgt spid="296"/>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291"/>
                                        </p:tgtEl>
                                        <p:attrNameLst>
                                          <p:attrName>style.visibility</p:attrName>
                                        </p:attrNameLst>
                                      </p:cBhvr>
                                      <p:to>
                                        <p:strVal val="visible"/>
                                      </p:to>
                                    </p:set>
                                    <p:anim calcmode="lin" valueType="num">
                                      <p:cBhvr additive="base">
                                        <p:cTn id="69" dur="500"/>
                                        <p:tgtEl>
                                          <p:spTgt spid="291"/>
                                        </p:tgtEl>
                                        <p:attrNameLst>
                                          <p:attrName>ppt_w</p:attrName>
                                        </p:attrNameLst>
                                      </p:cBhvr>
                                      <p:tavLst>
                                        <p:tav tm="0">
                                          <p:val>
                                            <p:strVal val="0"/>
                                          </p:val>
                                        </p:tav>
                                        <p:tav tm="100000">
                                          <p:val>
                                            <p:strVal val="#ppt_w"/>
                                          </p:val>
                                        </p:tav>
                                      </p:tavLst>
                                    </p:anim>
                                    <p:anim calcmode="lin" valueType="num">
                                      <p:cBhvr additive="base">
                                        <p:cTn id="70" dur="500"/>
                                        <p:tgtEl>
                                          <p:spTgt spid="291"/>
                                        </p:tgtEl>
                                        <p:attrNameLst>
                                          <p:attrName>ppt_h</p:attrName>
                                        </p:attrNameLst>
                                      </p:cBhvr>
                                      <p:tavLst>
                                        <p:tav tm="0">
                                          <p:val>
                                            <p:str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285"/>
                                        </p:tgtEl>
                                        <p:attrNameLst>
                                          <p:attrName>style.visibility</p:attrName>
                                        </p:attrNameLst>
                                      </p:cBhvr>
                                      <p:to>
                                        <p:strVal val="visible"/>
                                      </p:to>
                                    </p:set>
                                    <p:anim calcmode="lin" valueType="num">
                                      <p:cBhvr additive="base">
                                        <p:cTn id="75" dur="500"/>
                                        <p:tgtEl>
                                          <p:spTgt spid="285"/>
                                        </p:tgtEl>
                                        <p:attrNameLst>
                                          <p:attrName>ppt_w</p:attrName>
                                        </p:attrNameLst>
                                      </p:cBhvr>
                                      <p:tavLst>
                                        <p:tav tm="0">
                                          <p:val>
                                            <p:strVal val="0"/>
                                          </p:val>
                                        </p:tav>
                                        <p:tav tm="100000">
                                          <p:val>
                                            <p:strVal val="#ppt_w"/>
                                          </p:val>
                                        </p:tav>
                                      </p:tavLst>
                                    </p:anim>
                                    <p:anim calcmode="lin" valueType="num">
                                      <p:cBhvr additive="base">
                                        <p:cTn id="76" dur="500"/>
                                        <p:tgtEl>
                                          <p:spTgt spid="285"/>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279"/>
                                        </p:tgtEl>
                                        <p:attrNameLst>
                                          <p:attrName>style.visibility</p:attrName>
                                        </p:attrNameLst>
                                      </p:cBhvr>
                                      <p:to>
                                        <p:strVal val="visible"/>
                                      </p:to>
                                    </p:set>
                                    <p:anim calcmode="lin" valueType="num">
                                      <p:cBhvr additive="base">
                                        <p:cTn id="79" dur="500"/>
                                        <p:tgtEl>
                                          <p:spTgt spid="279"/>
                                        </p:tgtEl>
                                        <p:attrNameLst>
                                          <p:attrName>ppt_w</p:attrName>
                                        </p:attrNameLst>
                                      </p:cBhvr>
                                      <p:tavLst>
                                        <p:tav tm="0">
                                          <p:val>
                                            <p:strVal val="0"/>
                                          </p:val>
                                        </p:tav>
                                        <p:tav tm="100000">
                                          <p:val>
                                            <p:strVal val="#ppt_w"/>
                                          </p:val>
                                        </p:tav>
                                      </p:tavLst>
                                    </p:anim>
                                    <p:anim calcmode="lin" valueType="num">
                                      <p:cBhvr additive="base">
                                        <p:cTn id="80" dur="500"/>
                                        <p:tgtEl>
                                          <p:spTgt spid="279"/>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299"/>
                                        </p:tgtEl>
                                        <p:attrNameLst>
                                          <p:attrName>style.visibility</p:attrName>
                                        </p:attrNameLst>
                                      </p:cBhvr>
                                      <p:to>
                                        <p:strVal val="visible"/>
                                      </p:to>
                                    </p:set>
                                    <p:anim calcmode="lin" valueType="num">
                                      <p:cBhvr additive="base">
                                        <p:cTn id="83" dur="500"/>
                                        <p:tgtEl>
                                          <p:spTgt spid="299"/>
                                        </p:tgtEl>
                                        <p:attrNameLst>
                                          <p:attrName>ppt_w</p:attrName>
                                        </p:attrNameLst>
                                      </p:cBhvr>
                                      <p:tavLst>
                                        <p:tav tm="0">
                                          <p:val>
                                            <p:strVal val="0"/>
                                          </p:val>
                                        </p:tav>
                                        <p:tav tm="100000">
                                          <p:val>
                                            <p:strVal val="#ppt_w"/>
                                          </p:val>
                                        </p:tav>
                                      </p:tavLst>
                                    </p:anim>
                                    <p:anim calcmode="lin" valueType="num">
                                      <p:cBhvr additive="base">
                                        <p:cTn id="84" dur="500"/>
                                        <p:tgtEl>
                                          <p:spTgt spid="299"/>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292"/>
                                        </p:tgtEl>
                                        <p:attrNameLst>
                                          <p:attrName>style.visibility</p:attrName>
                                        </p:attrNameLst>
                                      </p:cBhvr>
                                      <p:to>
                                        <p:strVal val="visible"/>
                                      </p:to>
                                    </p:set>
                                    <p:anim calcmode="lin" valueType="num">
                                      <p:cBhvr additive="base">
                                        <p:cTn id="87" dur="500"/>
                                        <p:tgtEl>
                                          <p:spTgt spid="292"/>
                                        </p:tgtEl>
                                        <p:attrNameLst>
                                          <p:attrName>ppt_w</p:attrName>
                                        </p:attrNameLst>
                                      </p:cBhvr>
                                      <p:tavLst>
                                        <p:tav tm="0">
                                          <p:val>
                                            <p:strVal val="0"/>
                                          </p:val>
                                        </p:tav>
                                        <p:tav tm="100000">
                                          <p:val>
                                            <p:strVal val="#ppt_w"/>
                                          </p:val>
                                        </p:tav>
                                      </p:tavLst>
                                    </p:anim>
                                    <p:anim calcmode="lin" valueType="num">
                                      <p:cBhvr additive="base">
                                        <p:cTn id="88" dur="500"/>
                                        <p:tgtEl>
                                          <p:spTgt spid="292"/>
                                        </p:tgtEl>
                                        <p:attrNameLst>
                                          <p:attrName>ppt_h</p:attrName>
                                        </p:attrNameLst>
                                      </p:cBhvr>
                                      <p:tavLst>
                                        <p:tav tm="0">
                                          <p:val>
                                            <p:str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nodeType="clickEffect">
                                  <p:stCondLst>
                                    <p:cond delay="0"/>
                                  </p:stCondLst>
                                  <p:childTnLst>
                                    <p:set>
                                      <p:cBhvr>
                                        <p:cTn id="92" dur="1" fill="hold">
                                          <p:stCondLst>
                                            <p:cond delay="0"/>
                                          </p:stCondLst>
                                        </p:cTn>
                                        <p:tgtEl>
                                          <p:spTgt spid="286"/>
                                        </p:tgtEl>
                                        <p:attrNameLst>
                                          <p:attrName>style.visibility</p:attrName>
                                        </p:attrNameLst>
                                      </p:cBhvr>
                                      <p:to>
                                        <p:strVal val="visible"/>
                                      </p:to>
                                    </p:set>
                                    <p:anim calcmode="lin" valueType="num">
                                      <p:cBhvr additive="base">
                                        <p:cTn id="93" dur="500"/>
                                        <p:tgtEl>
                                          <p:spTgt spid="286"/>
                                        </p:tgtEl>
                                        <p:attrNameLst>
                                          <p:attrName>ppt_w</p:attrName>
                                        </p:attrNameLst>
                                      </p:cBhvr>
                                      <p:tavLst>
                                        <p:tav tm="0">
                                          <p:val>
                                            <p:strVal val="0"/>
                                          </p:val>
                                        </p:tav>
                                        <p:tav tm="100000">
                                          <p:val>
                                            <p:strVal val="#ppt_w"/>
                                          </p:val>
                                        </p:tav>
                                      </p:tavLst>
                                    </p:anim>
                                    <p:anim calcmode="lin" valueType="num">
                                      <p:cBhvr additive="base">
                                        <p:cTn id="94" dur="500"/>
                                        <p:tgtEl>
                                          <p:spTgt spid="286"/>
                                        </p:tgtEl>
                                        <p:attrNameLst>
                                          <p:attrName>ppt_h</p:attrName>
                                        </p:attrNameLst>
                                      </p:cBhvr>
                                      <p:tavLst>
                                        <p:tav tm="0">
                                          <p:val>
                                            <p:str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280"/>
                                        </p:tgtEl>
                                        <p:attrNameLst>
                                          <p:attrName>style.visibility</p:attrName>
                                        </p:attrNameLst>
                                      </p:cBhvr>
                                      <p:to>
                                        <p:strVal val="visible"/>
                                      </p:to>
                                    </p:set>
                                    <p:anim calcmode="lin" valueType="num">
                                      <p:cBhvr additive="base">
                                        <p:cTn id="97" dur="500"/>
                                        <p:tgtEl>
                                          <p:spTgt spid="280"/>
                                        </p:tgtEl>
                                        <p:attrNameLst>
                                          <p:attrName>ppt_w</p:attrName>
                                        </p:attrNameLst>
                                      </p:cBhvr>
                                      <p:tavLst>
                                        <p:tav tm="0">
                                          <p:val>
                                            <p:strVal val="0"/>
                                          </p:val>
                                        </p:tav>
                                        <p:tav tm="100000">
                                          <p:val>
                                            <p:strVal val="#ppt_w"/>
                                          </p:val>
                                        </p:tav>
                                      </p:tavLst>
                                    </p:anim>
                                    <p:anim calcmode="lin" valueType="num">
                                      <p:cBhvr additive="base">
                                        <p:cTn id="98" dur="500"/>
                                        <p:tgtEl>
                                          <p:spTgt spid="280"/>
                                        </p:tgtEl>
                                        <p:attrNameLst>
                                          <p:attrName>ppt_h</p:attrName>
                                        </p:attrNameLst>
                                      </p:cBhvr>
                                      <p:tavLst>
                                        <p:tav tm="0">
                                          <p:val>
                                            <p:strVal val="0"/>
                                          </p:val>
                                        </p:tav>
                                        <p:tav tm="100000">
                                          <p:val>
                                            <p:strVal val="#ppt_h"/>
                                          </p:val>
                                        </p:tav>
                                      </p:tavLst>
                                    </p:anim>
                                  </p:childTnLst>
                                </p:cTn>
                              </p:par>
                              <p:par>
                                <p:cTn id="99" presetID="23" presetClass="entr" presetSubtype="16" fill="hold" nodeType="withEffect">
                                  <p:stCondLst>
                                    <p:cond delay="0"/>
                                  </p:stCondLst>
                                  <p:childTnLst>
                                    <p:set>
                                      <p:cBhvr>
                                        <p:cTn id="100" dur="1" fill="hold">
                                          <p:stCondLst>
                                            <p:cond delay="0"/>
                                          </p:stCondLst>
                                        </p:cTn>
                                        <p:tgtEl>
                                          <p:spTgt spid="317"/>
                                        </p:tgtEl>
                                        <p:attrNameLst>
                                          <p:attrName>style.visibility</p:attrName>
                                        </p:attrNameLst>
                                      </p:cBhvr>
                                      <p:to>
                                        <p:strVal val="visible"/>
                                      </p:to>
                                    </p:set>
                                    <p:anim calcmode="lin" valueType="num">
                                      <p:cBhvr additive="base">
                                        <p:cTn id="101" dur="500"/>
                                        <p:tgtEl>
                                          <p:spTgt spid="317"/>
                                        </p:tgtEl>
                                        <p:attrNameLst>
                                          <p:attrName>ppt_w</p:attrName>
                                        </p:attrNameLst>
                                      </p:cBhvr>
                                      <p:tavLst>
                                        <p:tav tm="0">
                                          <p:val>
                                            <p:strVal val="0"/>
                                          </p:val>
                                        </p:tav>
                                        <p:tav tm="100000">
                                          <p:val>
                                            <p:strVal val="#ppt_w"/>
                                          </p:val>
                                        </p:tav>
                                      </p:tavLst>
                                    </p:anim>
                                    <p:anim calcmode="lin" valueType="num">
                                      <p:cBhvr additive="base">
                                        <p:cTn id="102" dur="500"/>
                                        <p:tgtEl>
                                          <p:spTgt spid="317"/>
                                        </p:tgtEl>
                                        <p:attrNameLst>
                                          <p:attrName>ppt_h</p:attrName>
                                        </p:attrNameLst>
                                      </p:cBhvr>
                                      <p:tavLst>
                                        <p:tav tm="0">
                                          <p:val>
                                            <p:strVal val="0"/>
                                          </p:val>
                                        </p:tav>
                                        <p:tav tm="100000">
                                          <p:val>
                                            <p:strVal val="#ppt_h"/>
                                          </p:val>
                                        </p:tav>
                                      </p:tavLst>
                                    </p:anim>
                                  </p:childTnLst>
                                </p:cTn>
                              </p:par>
                              <p:par>
                                <p:cTn id="103" presetID="23" presetClass="entr" presetSubtype="16" fill="hold" nodeType="withEffect">
                                  <p:stCondLst>
                                    <p:cond delay="0"/>
                                  </p:stCondLst>
                                  <p:childTnLst>
                                    <p:set>
                                      <p:cBhvr>
                                        <p:cTn id="104" dur="1" fill="hold">
                                          <p:stCondLst>
                                            <p:cond delay="0"/>
                                          </p:stCondLst>
                                        </p:cTn>
                                        <p:tgtEl>
                                          <p:spTgt spid="293"/>
                                        </p:tgtEl>
                                        <p:attrNameLst>
                                          <p:attrName>style.visibility</p:attrName>
                                        </p:attrNameLst>
                                      </p:cBhvr>
                                      <p:to>
                                        <p:strVal val="visible"/>
                                      </p:to>
                                    </p:set>
                                    <p:anim calcmode="lin" valueType="num">
                                      <p:cBhvr additive="base">
                                        <p:cTn id="105" dur="500"/>
                                        <p:tgtEl>
                                          <p:spTgt spid="293"/>
                                        </p:tgtEl>
                                        <p:attrNameLst>
                                          <p:attrName>ppt_w</p:attrName>
                                        </p:attrNameLst>
                                      </p:cBhvr>
                                      <p:tavLst>
                                        <p:tav tm="0">
                                          <p:val>
                                            <p:strVal val="0"/>
                                          </p:val>
                                        </p:tav>
                                        <p:tav tm="100000">
                                          <p:val>
                                            <p:strVal val="#ppt_w"/>
                                          </p:val>
                                        </p:tav>
                                      </p:tavLst>
                                    </p:anim>
                                    <p:anim calcmode="lin" valueType="num">
                                      <p:cBhvr additive="base">
                                        <p:cTn id="106" dur="500"/>
                                        <p:tgtEl>
                                          <p:spTgt spid="293"/>
                                        </p:tgtEl>
                                        <p:attrNameLst>
                                          <p:attrName>ppt_h</p:attrName>
                                        </p:attrNameLst>
                                      </p:cBhvr>
                                      <p:tavLst>
                                        <p:tav tm="0">
                                          <p:val>
                                            <p:str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23" presetClass="entr" presetSubtype="16" fill="hold" nodeType="clickEffect">
                                  <p:stCondLst>
                                    <p:cond delay="0"/>
                                  </p:stCondLst>
                                  <p:childTnLst>
                                    <p:set>
                                      <p:cBhvr>
                                        <p:cTn id="110" dur="1" fill="hold">
                                          <p:stCondLst>
                                            <p:cond delay="0"/>
                                          </p:stCondLst>
                                        </p:cTn>
                                        <p:tgtEl>
                                          <p:spTgt spid="287"/>
                                        </p:tgtEl>
                                        <p:attrNameLst>
                                          <p:attrName>style.visibility</p:attrName>
                                        </p:attrNameLst>
                                      </p:cBhvr>
                                      <p:to>
                                        <p:strVal val="visible"/>
                                      </p:to>
                                    </p:set>
                                    <p:anim calcmode="lin" valueType="num">
                                      <p:cBhvr additive="base">
                                        <p:cTn id="111" dur="500"/>
                                        <p:tgtEl>
                                          <p:spTgt spid="287"/>
                                        </p:tgtEl>
                                        <p:attrNameLst>
                                          <p:attrName>ppt_w</p:attrName>
                                        </p:attrNameLst>
                                      </p:cBhvr>
                                      <p:tavLst>
                                        <p:tav tm="0">
                                          <p:val>
                                            <p:strVal val="0"/>
                                          </p:val>
                                        </p:tav>
                                        <p:tav tm="100000">
                                          <p:val>
                                            <p:strVal val="#ppt_w"/>
                                          </p:val>
                                        </p:tav>
                                      </p:tavLst>
                                    </p:anim>
                                    <p:anim calcmode="lin" valueType="num">
                                      <p:cBhvr additive="base">
                                        <p:cTn id="112" dur="500"/>
                                        <p:tgtEl>
                                          <p:spTgt spid="287"/>
                                        </p:tgtEl>
                                        <p:attrNameLst>
                                          <p:attrName>ppt_h</p:attrName>
                                        </p:attrNameLst>
                                      </p:cBhvr>
                                      <p:tavLst>
                                        <p:tav tm="0">
                                          <p:val>
                                            <p:strVal val="0"/>
                                          </p:val>
                                        </p:tav>
                                        <p:tav tm="100000">
                                          <p:val>
                                            <p:strVal val="#ppt_h"/>
                                          </p:val>
                                        </p:tav>
                                      </p:tavLst>
                                    </p:anim>
                                  </p:childTnLst>
                                </p:cTn>
                              </p:par>
                              <p:par>
                                <p:cTn id="113" presetID="23" presetClass="entr" presetSubtype="16" fill="hold" nodeType="withEffect">
                                  <p:stCondLst>
                                    <p:cond delay="0"/>
                                  </p:stCondLst>
                                  <p:childTnLst>
                                    <p:set>
                                      <p:cBhvr>
                                        <p:cTn id="114" dur="1" fill="hold">
                                          <p:stCondLst>
                                            <p:cond delay="0"/>
                                          </p:stCondLst>
                                        </p:cTn>
                                        <p:tgtEl>
                                          <p:spTgt spid="277"/>
                                        </p:tgtEl>
                                        <p:attrNameLst>
                                          <p:attrName>style.visibility</p:attrName>
                                        </p:attrNameLst>
                                      </p:cBhvr>
                                      <p:to>
                                        <p:strVal val="visible"/>
                                      </p:to>
                                    </p:set>
                                    <p:anim calcmode="lin" valueType="num">
                                      <p:cBhvr additive="base">
                                        <p:cTn id="115" dur="500"/>
                                        <p:tgtEl>
                                          <p:spTgt spid="277"/>
                                        </p:tgtEl>
                                        <p:attrNameLst>
                                          <p:attrName>ppt_w</p:attrName>
                                        </p:attrNameLst>
                                      </p:cBhvr>
                                      <p:tavLst>
                                        <p:tav tm="0">
                                          <p:val>
                                            <p:strVal val="0"/>
                                          </p:val>
                                        </p:tav>
                                        <p:tav tm="100000">
                                          <p:val>
                                            <p:strVal val="#ppt_w"/>
                                          </p:val>
                                        </p:tav>
                                      </p:tavLst>
                                    </p:anim>
                                    <p:anim calcmode="lin" valueType="num">
                                      <p:cBhvr additive="base">
                                        <p:cTn id="116" dur="500"/>
                                        <p:tgtEl>
                                          <p:spTgt spid="277"/>
                                        </p:tgtEl>
                                        <p:attrNameLst>
                                          <p:attrName>ppt_h</p:attrName>
                                        </p:attrNameLst>
                                      </p:cBhvr>
                                      <p:tavLst>
                                        <p:tav tm="0">
                                          <p:val>
                                            <p:strVal val="0"/>
                                          </p:val>
                                        </p:tav>
                                        <p:tav tm="100000">
                                          <p:val>
                                            <p:strVal val="#ppt_h"/>
                                          </p:val>
                                        </p:tav>
                                      </p:tavLst>
                                    </p:anim>
                                  </p:childTnLst>
                                </p:cTn>
                              </p:par>
                              <p:par>
                                <p:cTn id="117" presetID="23" presetClass="entr" presetSubtype="16" fill="hold" nodeType="withEffect">
                                  <p:stCondLst>
                                    <p:cond delay="0"/>
                                  </p:stCondLst>
                                  <p:childTnLst>
                                    <p:set>
                                      <p:cBhvr>
                                        <p:cTn id="118" dur="1" fill="hold">
                                          <p:stCondLst>
                                            <p:cond delay="0"/>
                                          </p:stCondLst>
                                        </p:cTn>
                                        <p:tgtEl>
                                          <p:spTgt spid="314"/>
                                        </p:tgtEl>
                                        <p:attrNameLst>
                                          <p:attrName>style.visibility</p:attrName>
                                        </p:attrNameLst>
                                      </p:cBhvr>
                                      <p:to>
                                        <p:strVal val="visible"/>
                                      </p:to>
                                    </p:set>
                                    <p:anim calcmode="lin" valueType="num">
                                      <p:cBhvr additive="base">
                                        <p:cTn id="119" dur="500"/>
                                        <p:tgtEl>
                                          <p:spTgt spid="314"/>
                                        </p:tgtEl>
                                        <p:attrNameLst>
                                          <p:attrName>ppt_w</p:attrName>
                                        </p:attrNameLst>
                                      </p:cBhvr>
                                      <p:tavLst>
                                        <p:tav tm="0">
                                          <p:val>
                                            <p:strVal val="0"/>
                                          </p:val>
                                        </p:tav>
                                        <p:tav tm="100000">
                                          <p:val>
                                            <p:strVal val="#ppt_w"/>
                                          </p:val>
                                        </p:tav>
                                      </p:tavLst>
                                    </p:anim>
                                    <p:anim calcmode="lin" valueType="num">
                                      <p:cBhvr additive="base">
                                        <p:cTn id="120" dur="500"/>
                                        <p:tgtEl>
                                          <p:spTgt spid="314"/>
                                        </p:tgtEl>
                                        <p:attrNameLst>
                                          <p:attrName>ppt_h</p:attrName>
                                        </p:attrNameLst>
                                      </p:cBhvr>
                                      <p:tavLst>
                                        <p:tav tm="0">
                                          <p:val>
                                            <p:strVal val="0"/>
                                          </p:val>
                                        </p:tav>
                                        <p:tav tm="100000">
                                          <p:val>
                                            <p:strVal val="#ppt_h"/>
                                          </p:val>
                                        </p:tav>
                                      </p:tavLst>
                                    </p:anim>
                                  </p:childTnLst>
                                </p:cTn>
                              </p:par>
                              <p:par>
                                <p:cTn id="121" presetID="23" presetClass="entr" presetSubtype="16" fill="hold" nodeType="withEffect">
                                  <p:stCondLst>
                                    <p:cond delay="0"/>
                                  </p:stCondLst>
                                  <p:childTnLst>
                                    <p:set>
                                      <p:cBhvr>
                                        <p:cTn id="122" dur="1" fill="hold">
                                          <p:stCondLst>
                                            <p:cond delay="0"/>
                                          </p:stCondLst>
                                        </p:cTn>
                                        <p:tgtEl>
                                          <p:spTgt spid="294"/>
                                        </p:tgtEl>
                                        <p:attrNameLst>
                                          <p:attrName>style.visibility</p:attrName>
                                        </p:attrNameLst>
                                      </p:cBhvr>
                                      <p:to>
                                        <p:strVal val="visible"/>
                                      </p:to>
                                    </p:set>
                                    <p:anim calcmode="lin" valueType="num">
                                      <p:cBhvr additive="base">
                                        <p:cTn id="123" dur="500"/>
                                        <p:tgtEl>
                                          <p:spTgt spid="294"/>
                                        </p:tgtEl>
                                        <p:attrNameLst>
                                          <p:attrName>ppt_w</p:attrName>
                                        </p:attrNameLst>
                                      </p:cBhvr>
                                      <p:tavLst>
                                        <p:tav tm="0">
                                          <p:val>
                                            <p:strVal val="0"/>
                                          </p:val>
                                        </p:tav>
                                        <p:tav tm="100000">
                                          <p:val>
                                            <p:strVal val="#ppt_w"/>
                                          </p:val>
                                        </p:tav>
                                      </p:tavLst>
                                    </p:anim>
                                    <p:anim calcmode="lin" valueType="num">
                                      <p:cBhvr additive="base">
                                        <p:cTn id="124" dur="500"/>
                                        <p:tgtEl>
                                          <p:spTgt spid="294"/>
                                        </p:tgtEl>
                                        <p:attrNameLst>
                                          <p:attrName>ppt_h</p:attrName>
                                        </p:attrNameLst>
                                      </p:cBhvr>
                                      <p:tavLst>
                                        <p:tav tm="0">
                                          <p:val>
                                            <p:str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23" presetClass="entr" presetSubtype="16" fill="hold" nodeType="clickEffect">
                                  <p:stCondLst>
                                    <p:cond delay="0"/>
                                  </p:stCondLst>
                                  <p:childTnLst>
                                    <p:set>
                                      <p:cBhvr>
                                        <p:cTn id="128" dur="1" fill="hold">
                                          <p:stCondLst>
                                            <p:cond delay="0"/>
                                          </p:stCondLst>
                                        </p:cTn>
                                        <p:tgtEl>
                                          <p:spTgt spid="284"/>
                                        </p:tgtEl>
                                        <p:attrNameLst>
                                          <p:attrName>style.visibility</p:attrName>
                                        </p:attrNameLst>
                                      </p:cBhvr>
                                      <p:to>
                                        <p:strVal val="visible"/>
                                      </p:to>
                                    </p:set>
                                    <p:anim calcmode="lin" valueType="num">
                                      <p:cBhvr additive="base">
                                        <p:cTn id="129" dur="500"/>
                                        <p:tgtEl>
                                          <p:spTgt spid="284"/>
                                        </p:tgtEl>
                                        <p:attrNameLst>
                                          <p:attrName>ppt_w</p:attrName>
                                        </p:attrNameLst>
                                      </p:cBhvr>
                                      <p:tavLst>
                                        <p:tav tm="0">
                                          <p:val>
                                            <p:strVal val="0"/>
                                          </p:val>
                                        </p:tav>
                                        <p:tav tm="100000">
                                          <p:val>
                                            <p:strVal val="#ppt_w"/>
                                          </p:val>
                                        </p:tav>
                                      </p:tavLst>
                                    </p:anim>
                                    <p:anim calcmode="lin" valueType="num">
                                      <p:cBhvr additive="base">
                                        <p:cTn id="130" dur="500"/>
                                        <p:tgtEl>
                                          <p:spTgt spid="284"/>
                                        </p:tgtEl>
                                        <p:attrNameLst>
                                          <p:attrName>ppt_h</p:attrName>
                                        </p:attrNameLst>
                                      </p:cBhvr>
                                      <p:tavLst>
                                        <p:tav tm="0">
                                          <p:val>
                                            <p:strVal val="0"/>
                                          </p:val>
                                        </p:tav>
                                        <p:tav tm="100000">
                                          <p:val>
                                            <p:strVal val="#ppt_h"/>
                                          </p:val>
                                        </p:tav>
                                      </p:tavLst>
                                    </p:anim>
                                  </p:childTnLst>
                                </p:cTn>
                              </p:par>
                              <p:par>
                                <p:cTn id="131" presetID="23" presetClass="entr" presetSubtype="16" fill="hold" nodeType="withEffect">
                                  <p:stCondLst>
                                    <p:cond delay="0"/>
                                  </p:stCondLst>
                                  <p:childTnLst>
                                    <p:set>
                                      <p:cBhvr>
                                        <p:cTn id="132" dur="1" fill="hold">
                                          <p:stCondLst>
                                            <p:cond delay="0"/>
                                          </p:stCondLst>
                                        </p:cTn>
                                        <p:tgtEl>
                                          <p:spTgt spid="278"/>
                                        </p:tgtEl>
                                        <p:attrNameLst>
                                          <p:attrName>style.visibility</p:attrName>
                                        </p:attrNameLst>
                                      </p:cBhvr>
                                      <p:to>
                                        <p:strVal val="visible"/>
                                      </p:to>
                                    </p:set>
                                    <p:anim calcmode="lin" valueType="num">
                                      <p:cBhvr additive="base">
                                        <p:cTn id="133" dur="500"/>
                                        <p:tgtEl>
                                          <p:spTgt spid="278"/>
                                        </p:tgtEl>
                                        <p:attrNameLst>
                                          <p:attrName>ppt_w</p:attrName>
                                        </p:attrNameLst>
                                      </p:cBhvr>
                                      <p:tavLst>
                                        <p:tav tm="0">
                                          <p:val>
                                            <p:strVal val="0"/>
                                          </p:val>
                                        </p:tav>
                                        <p:tav tm="100000">
                                          <p:val>
                                            <p:strVal val="#ppt_w"/>
                                          </p:val>
                                        </p:tav>
                                      </p:tavLst>
                                    </p:anim>
                                    <p:anim calcmode="lin" valueType="num">
                                      <p:cBhvr additive="base">
                                        <p:cTn id="134" dur="500"/>
                                        <p:tgtEl>
                                          <p:spTgt spid="278"/>
                                        </p:tgtEl>
                                        <p:attrNameLst>
                                          <p:attrName>ppt_h</p:attrName>
                                        </p:attrNameLst>
                                      </p:cBhvr>
                                      <p:tavLst>
                                        <p:tav tm="0">
                                          <p:val>
                                            <p:strVal val="0"/>
                                          </p:val>
                                        </p:tav>
                                        <p:tav tm="100000">
                                          <p:val>
                                            <p:strVal val="#ppt_h"/>
                                          </p:val>
                                        </p:tav>
                                      </p:tavLst>
                                    </p:anim>
                                  </p:childTnLst>
                                </p:cTn>
                              </p:par>
                              <p:par>
                                <p:cTn id="135" presetID="23" presetClass="entr" presetSubtype="16" fill="hold" nodeType="withEffect">
                                  <p:stCondLst>
                                    <p:cond delay="0"/>
                                  </p:stCondLst>
                                  <p:childTnLst>
                                    <p:set>
                                      <p:cBhvr>
                                        <p:cTn id="136" dur="1" fill="hold">
                                          <p:stCondLst>
                                            <p:cond delay="0"/>
                                          </p:stCondLst>
                                        </p:cTn>
                                        <p:tgtEl>
                                          <p:spTgt spid="311"/>
                                        </p:tgtEl>
                                        <p:attrNameLst>
                                          <p:attrName>style.visibility</p:attrName>
                                        </p:attrNameLst>
                                      </p:cBhvr>
                                      <p:to>
                                        <p:strVal val="visible"/>
                                      </p:to>
                                    </p:set>
                                    <p:anim calcmode="lin" valueType="num">
                                      <p:cBhvr additive="base">
                                        <p:cTn id="137" dur="500"/>
                                        <p:tgtEl>
                                          <p:spTgt spid="311"/>
                                        </p:tgtEl>
                                        <p:attrNameLst>
                                          <p:attrName>ppt_w</p:attrName>
                                        </p:attrNameLst>
                                      </p:cBhvr>
                                      <p:tavLst>
                                        <p:tav tm="0">
                                          <p:val>
                                            <p:strVal val="0"/>
                                          </p:val>
                                        </p:tav>
                                        <p:tav tm="100000">
                                          <p:val>
                                            <p:strVal val="#ppt_w"/>
                                          </p:val>
                                        </p:tav>
                                      </p:tavLst>
                                    </p:anim>
                                    <p:anim calcmode="lin" valueType="num">
                                      <p:cBhvr additive="base">
                                        <p:cTn id="138" dur="500"/>
                                        <p:tgtEl>
                                          <p:spTgt spid="311"/>
                                        </p:tgtEl>
                                        <p:attrNameLst>
                                          <p:attrName>ppt_h</p:attrName>
                                        </p:attrNameLst>
                                      </p:cBhvr>
                                      <p:tavLst>
                                        <p:tav tm="0">
                                          <p:val>
                                            <p:strVal val="0"/>
                                          </p:val>
                                        </p:tav>
                                        <p:tav tm="100000">
                                          <p:val>
                                            <p:strVal val="#ppt_h"/>
                                          </p:val>
                                        </p:tav>
                                      </p:tavLst>
                                    </p:anim>
                                  </p:childTnLst>
                                </p:cTn>
                              </p:par>
                              <p:par>
                                <p:cTn id="139" presetID="23" presetClass="entr" presetSubtype="16" fill="hold" nodeType="withEffect">
                                  <p:stCondLst>
                                    <p:cond delay="0"/>
                                  </p:stCondLst>
                                  <p:childTnLst>
                                    <p:set>
                                      <p:cBhvr>
                                        <p:cTn id="140" dur="1" fill="hold">
                                          <p:stCondLst>
                                            <p:cond delay="0"/>
                                          </p:stCondLst>
                                        </p:cTn>
                                        <p:tgtEl>
                                          <p:spTgt spid="295"/>
                                        </p:tgtEl>
                                        <p:attrNameLst>
                                          <p:attrName>style.visibility</p:attrName>
                                        </p:attrNameLst>
                                      </p:cBhvr>
                                      <p:to>
                                        <p:strVal val="visible"/>
                                      </p:to>
                                    </p:set>
                                    <p:anim calcmode="lin" valueType="num">
                                      <p:cBhvr additive="base">
                                        <p:cTn id="141" dur="500"/>
                                        <p:tgtEl>
                                          <p:spTgt spid="295"/>
                                        </p:tgtEl>
                                        <p:attrNameLst>
                                          <p:attrName>ppt_w</p:attrName>
                                        </p:attrNameLst>
                                      </p:cBhvr>
                                      <p:tavLst>
                                        <p:tav tm="0">
                                          <p:val>
                                            <p:strVal val="0"/>
                                          </p:val>
                                        </p:tav>
                                        <p:tav tm="100000">
                                          <p:val>
                                            <p:strVal val="#ppt_w"/>
                                          </p:val>
                                        </p:tav>
                                      </p:tavLst>
                                    </p:anim>
                                    <p:anim calcmode="lin" valueType="num">
                                      <p:cBhvr additive="base">
                                        <p:cTn id="142" dur="500"/>
                                        <p:tgtEl>
                                          <p:spTgt spid="29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000"/>
              <a:buFont typeface="Calibri"/>
              <a:buNone/>
            </a:pPr>
            <a:r>
              <a:rPr lang="en-US" sz="4000" b="1">
                <a:solidFill>
                  <a:srgbClr val="FFC000"/>
                </a:solidFill>
              </a:rPr>
              <a:t>Conclusion:</a:t>
            </a:r>
            <a:endParaRPr sz="4000" b="1">
              <a:solidFill>
                <a:srgbClr val="FFC000"/>
              </a:solidFill>
            </a:endParaRPr>
          </a:p>
        </p:txBody>
      </p:sp>
      <p:sp>
        <p:nvSpPr>
          <p:cNvPr id="327" name="Google Shape;327;p21"/>
          <p:cNvSpPr txBox="1">
            <a:spLocks noGrp="1"/>
          </p:cNvSpPr>
          <p:nvPr>
            <p:ph type="body" idx="1"/>
          </p:nvPr>
        </p:nvSpPr>
        <p:spPr>
          <a:xfrm>
            <a:off x="512048" y="1600202"/>
            <a:ext cx="9216867"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3200"/>
              <a:buNone/>
            </a:pPr>
            <a:r>
              <a:rPr lang="en-US"/>
              <a:t>We hope the application will help the student to save their time and provide an easier way for collecting questions, slides and books  from an organized system. Some of them can contribute to the system by working as an admin and help other students too. </a:t>
            </a:r>
            <a:endParaRPr/>
          </a:p>
        </p:txBody>
      </p:sp>
      <p:sp>
        <p:nvSpPr>
          <p:cNvPr id="328" name="Google Shape;328;p21"/>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mt="83000"/>
          </a:blip>
          <a:stretch>
            <a:fillRect/>
          </a:stretch>
        </a:blipFill>
        <a:effectLst/>
      </p:bgPr>
    </p:bg>
    <p:spTree>
      <p:nvGrpSpPr>
        <p:cNvPr id="1" name="Shape 332"/>
        <p:cNvGrpSpPr/>
        <p:nvPr/>
      </p:nvGrpSpPr>
      <p:grpSpPr>
        <a:xfrm>
          <a:off x="0" y="0"/>
          <a:ext cx="0" cy="0"/>
          <a:chOff x="0" y="0"/>
          <a:chExt cx="0" cy="0"/>
        </a:xfrm>
      </p:grpSpPr>
      <p:sp>
        <p:nvSpPr>
          <p:cNvPr id="333" name="Google Shape;333;p22"/>
          <p:cNvSpPr txBox="1">
            <a:spLocks noGrp="1"/>
          </p:cNvSpPr>
          <p:nvPr>
            <p:ph type="body" idx="1"/>
          </p:nvPr>
        </p:nvSpPr>
        <p:spPr>
          <a:xfrm>
            <a:off x="472281" y="1341437"/>
            <a:ext cx="9216867"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000"/>
              <a:buNone/>
            </a:pPr>
            <a:endParaRPr sz="4000" b="1">
              <a:solidFill>
                <a:srgbClr val="A04400"/>
              </a:solidFill>
            </a:endParaRPr>
          </a:p>
          <a:p>
            <a:pPr marL="0" lvl="0" indent="0" algn="ctr" rtl="0">
              <a:spcBef>
                <a:spcPts val="800"/>
              </a:spcBef>
              <a:spcAft>
                <a:spcPts val="0"/>
              </a:spcAft>
              <a:buClr>
                <a:schemeClr val="dk1"/>
              </a:buClr>
              <a:buSzPts val="4000"/>
              <a:buNone/>
            </a:pPr>
            <a:endParaRPr sz="4000" b="1">
              <a:solidFill>
                <a:srgbClr val="A04400"/>
              </a:solidFill>
            </a:endParaRPr>
          </a:p>
          <a:p>
            <a:pPr marL="0" lvl="0" indent="0" algn="ctr" rtl="0">
              <a:spcBef>
                <a:spcPts val="1200"/>
              </a:spcBef>
              <a:spcAft>
                <a:spcPts val="0"/>
              </a:spcAft>
              <a:buClr>
                <a:srgbClr val="FFC000"/>
              </a:buClr>
              <a:buSzPts val="6000"/>
              <a:buNone/>
            </a:pPr>
            <a:r>
              <a:rPr lang="en-US" sz="6000" b="1">
                <a:solidFill>
                  <a:srgbClr val="FFC000"/>
                </a:solidFill>
              </a:rPr>
              <a:t>Thank</a:t>
            </a:r>
            <a:r>
              <a:rPr lang="en-US" sz="6000" b="1">
                <a:solidFill>
                  <a:srgbClr val="A04400"/>
                </a:solidFill>
              </a:rPr>
              <a:t> </a:t>
            </a:r>
            <a:r>
              <a:rPr lang="en-US" sz="6000" b="1">
                <a:solidFill>
                  <a:srgbClr val="FFC000"/>
                </a:solidFill>
              </a:rPr>
              <a:t>You</a:t>
            </a:r>
            <a:endParaRPr/>
          </a:p>
          <a:p>
            <a:pPr marL="0" lvl="0" indent="0" algn="ctr" rtl="0">
              <a:spcBef>
                <a:spcPts val="960"/>
              </a:spcBef>
              <a:spcAft>
                <a:spcPts val="0"/>
              </a:spcAft>
              <a:buClr>
                <a:srgbClr val="12D9DE"/>
              </a:buClr>
              <a:buSzPts val="4800"/>
              <a:buNone/>
            </a:pPr>
            <a:r>
              <a:rPr lang="en-US" sz="4800" b="1">
                <a:solidFill>
                  <a:srgbClr val="12D9DE"/>
                </a:solidFill>
              </a:rPr>
              <a:t>Any Question?</a:t>
            </a:r>
            <a:endParaRPr sz="4800" b="1">
              <a:solidFill>
                <a:srgbClr val="12D9DE"/>
              </a:solidFill>
            </a:endParaRPr>
          </a:p>
        </p:txBody>
      </p:sp>
      <p:sp>
        <p:nvSpPr>
          <p:cNvPr id="334" name="Google Shape;334;p22"/>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50000"/>
          </a:blip>
          <a:stretch>
            <a:fillRect/>
          </a:stretch>
        </a:blipFill>
        <a:effectLst/>
      </p:bgPr>
    </p:bg>
    <p:spTree>
      <p:nvGrpSpPr>
        <p:cNvPr id="1" name="Shape 103"/>
        <p:cNvGrpSpPr/>
        <p:nvPr/>
      </p:nvGrpSpPr>
      <p:grpSpPr>
        <a:xfrm>
          <a:off x="0" y="0"/>
          <a:ext cx="0" cy="0"/>
          <a:chOff x="0" y="0"/>
          <a:chExt cx="0" cy="0"/>
        </a:xfrm>
      </p:grpSpPr>
      <p:sp>
        <p:nvSpPr>
          <p:cNvPr id="104" name="Google Shape;104;p3"/>
          <p:cNvSpPr txBox="1">
            <a:spLocks noGrp="1"/>
          </p:cNvSpPr>
          <p:nvPr>
            <p:ph type="title"/>
          </p:nvPr>
        </p:nvSpPr>
        <p:spPr>
          <a:xfrm>
            <a:off x="243681" y="5334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Motivation</a:t>
            </a:r>
            <a:endParaRPr b="1">
              <a:solidFill>
                <a:srgbClr val="FFC000"/>
              </a:solidFill>
              <a:latin typeface="Bell MT"/>
              <a:ea typeface="Bell MT"/>
              <a:cs typeface="Bell MT"/>
              <a:sym typeface="Bell MT"/>
            </a:endParaRPr>
          </a:p>
        </p:txBody>
      </p:sp>
      <p:sp>
        <p:nvSpPr>
          <p:cNvPr id="105" name="Google Shape;105;p3"/>
          <p:cNvSpPr txBox="1">
            <a:spLocks noGrp="1"/>
          </p:cNvSpPr>
          <p:nvPr>
            <p:ph type="body" idx="1"/>
          </p:nvPr>
        </p:nvSpPr>
        <p:spPr>
          <a:xfrm>
            <a:off x="1920081" y="1600202"/>
            <a:ext cx="6553200" cy="4525963"/>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720"/>
              <a:buNone/>
            </a:pPr>
            <a:r>
              <a:rPr lang="en-US" sz="2720">
                <a:latin typeface="Bell MT"/>
                <a:ea typeface="Bell MT"/>
                <a:cs typeface="Bell MT"/>
                <a:sym typeface="Bell MT"/>
              </a:rPr>
              <a:t>Question bank makes available statistically sound question of known technical worth and model question papers and thus facilitates selection of proper question of a well designed to question papers.</a:t>
            </a:r>
            <a:endParaRPr/>
          </a:p>
          <a:p>
            <a:pPr marL="0" lvl="0" indent="0" algn="just" rtl="0">
              <a:lnSpc>
                <a:spcPct val="90000"/>
              </a:lnSpc>
              <a:spcBef>
                <a:spcPts val="544"/>
              </a:spcBef>
              <a:spcAft>
                <a:spcPts val="0"/>
              </a:spcAft>
              <a:buClr>
                <a:schemeClr val="dk1"/>
              </a:buClr>
              <a:buSzPts val="2720"/>
              <a:buNone/>
            </a:pPr>
            <a:r>
              <a:rPr lang="en-US" sz="2720">
                <a:latin typeface="Bell MT"/>
                <a:ea typeface="Bell MT"/>
                <a:cs typeface="Bell MT"/>
                <a:sym typeface="Bell MT"/>
              </a:rPr>
              <a:t>The library segment helps to find the reference books easily as we are used to read pdf version.</a:t>
            </a:r>
            <a:endParaRPr/>
          </a:p>
          <a:p>
            <a:pPr marL="0" lvl="0" indent="0" algn="just" rtl="0">
              <a:lnSpc>
                <a:spcPct val="90000"/>
              </a:lnSpc>
              <a:spcBef>
                <a:spcPts val="544"/>
              </a:spcBef>
              <a:spcAft>
                <a:spcPts val="0"/>
              </a:spcAft>
              <a:buClr>
                <a:schemeClr val="dk1"/>
              </a:buClr>
              <a:buSzPts val="2720"/>
              <a:buNone/>
            </a:pPr>
            <a:r>
              <a:rPr lang="en-US" sz="2720">
                <a:latin typeface="Bell MT"/>
                <a:ea typeface="Bell MT"/>
                <a:cs typeface="Bell MT"/>
                <a:sym typeface="Bell MT"/>
              </a:rPr>
              <a:t>From the resource segment student get easy access for research papers. They need not to go anywhere. </a:t>
            </a:r>
            <a:endParaRPr sz="2720">
              <a:latin typeface="Bell MT"/>
              <a:ea typeface="Bell MT"/>
              <a:cs typeface="Bell MT"/>
              <a:sym typeface="Bell MT"/>
            </a:endParaRPr>
          </a:p>
        </p:txBody>
      </p:sp>
      <p:sp>
        <p:nvSpPr>
          <p:cNvPr id="106" name="Google Shape;106;p3"/>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0" end="0"/>
                                            </p:txEl>
                                          </p:spTgt>
                                        </p:tgtEl>
                                        <p:attrNameLst>
                                          <p:attrName>style.visibility</p:attrName>
                                        </p:attrNameLst>
                                      </p:cBhvr>
                                      <p:to>
                                        <p:strVal val="visible"/>
                                      </p:to>
                                    </p:set>
                                    <p:animEffect transition="in" filter="fade">
                                      <p:cBhvr>
                                        <p:cTn id="12" dur="500"/>
                                        <p:tgtEl>
                                          <p:spTgt spid="1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1" end="1"/>
                                            </p:txEl>
                                          </p:spTgt>
                                        </p:tgtEl>
                                        <p:attrNameLst>
                                          <p:attrName>style.visibility</p:attrName>
                                        </p:attrNameLst>
                                      </p:cBhvr>
                                      <p:to>
                                        <p:strVal val="visible"/>
                                      </p:to>
                                    </p:set>
                                    <p:animEffect transition="in" filter="fade">
                                      <p:cBhvr>
                                        <p:cTn id="17" dur="500"/>
                                        <p:tgtEl>
                                          <p:spTgt spid="1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xEl>
                                              <p:pRg st="2" end="2"/>
                                            </p:txEl>
                                          </p:spTgt>
                                        </p:tgtEl>
                                        <p:attrNameLst>
                                          <p:attrName>style.visibility</p:attrName>
                                        </p:attrNameLst>
                                      </p:cBhvr>
                                      <p:to>
                                        <p:strVal val="visible"/>
                                      </p:to>
                                    </p:set>
                                    <p:animEffect transition="in" filter="fade">
                                      <p:cBhvr>
                                        <p:cTn id="22" dur="50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50000"/>
          </a:blip>
          <a:stretch>
            <a:fillRect/>
          </a:stretch>
        </a:blipFill>
        <a:effectLst/>
      </p:bgPr>
    </p:bg>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512048" y="274638"/>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400"/>
              <a:buFont typeface="Bell MT"/>
              <a:buNone/>
            </a:pPr>
            <a:r>
              <a:rPr lang="en-US" b="1">
                <a:solidFill>
                  <a:srgbClr val="FFC000"/>
                </a:solidFill>
                <a:latin typeface="Bell MT"/>
                <a:ea typeface="Bell MT"/>
                <a:cs typeface="Bell MT"/>
                <a:sym typeface="Bell MT"/>
              </a:rPr>
              <a:t>Purpose</a:t>
            </a:r>
            <a:endParaRPr b="1">
              <a:solidFill>
                <a:srgbClr val="FFC000"/>
              </a:solidFill>
              <a:latin typeface="Bell MT"/>
              <a:ea typeface="Bell MT"/>
              <a:cs typeface="Bell MT"/>
              <a:sym typeface="Bell MT"/>
            </a:endParaRPr>
          </a:p>
        </p:txBody>
      </p:sp>
      <p:sp>
        <p:nvSpPr>
          <p:cNvPr id="112" name="Google Shape;112;p4"/>
          <p:cNvSpPr txBox="1">
            <a:spLocks noGrp="1"/>
          </p:cNvSpPr>
          <p:nvPr>
            <p:ph type="body" idx="1"/>
          </p:nvPr>
        </p:nvSpPr>
        <p:spPr>
          <a:xfrm>
            <a:off x="1386681" y="1600202"/>
            <a:ext cx="716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latin typeface="Bell MT"/>
                <a:ea typeface="Bell MT"/>
                <a:cs typeface="Bell MT"/>
                <a:sym typeface="Bell MT"/>
              </a:rPr>
              <a:t>To improve the  learning process</a:t>
            </a:r>
            <a:endParaRPr/>
          </a:p>
          <a:p>
            <a:pPr marL="342900" lvl="0" indent="-342900" algn="just" rtl="0">
              <a:spcBef>
                <a:spcPts val="640"/>
              </a:spcBef>
              <a:spcAft>
                <a:spcPts val="0"/>
              </a:spcAft>
              <a:buClr>
                <a:schemeClr val="dk1"/>
              </a:buClr>
              <a:buSzPts val="3200"/>
              <a:buChar char="•"/>
            </a:pPr>
            <a:r>
              <a:rPr lang="en-US">
                <a:latin typeface="Bell MT"/>
                <a:ea typeface="Bell MT"/>
                <a:cs typeface="Bell MT"/>
                <a:sym typeface="Bell MT"/>
              </a:rPr>
              <a:t>It gives you the idea about the type of questions</a:t>
            </a:r>
            <a:endParaRPr/>
          </a:p>
          <a:p>
            <a:pPr marL="342900" lvl="0" indent="-342900" algn="just" rtl="0">
              <a:spcBef>
                <a:spcPts val="640"/>
              </a:spcBef>
              <a:spcAft>
                <a:spcPts val="0"/>
              </a:spcAft>
              <a:buClr>
                <a:schemeClr val="dk1"/>
              </a:buClr>
              <a:buSzPts val="3200"/>
              <a:buChar char="•"/>
            </a:pPr>
            <a:r>
              <a:rPr lang="en-US">
                <a:latin typeface="Bell MT"/>
                <a:ea typeface="Bell MT"/>
                <a:cs typeface="Bell MT"/>
                <a:sym typeface="Bell MT"/>
              </a:rPr>
              <a:t>It is important  to revise your entire syllabus quickly </a:t>
            </a:r>
            <a:endParaRPr>
              <a:latin typeface="Bell MT"/>
              <a:ea typeface="Bell MT"/>
              <a:cs typeface="Bell MT"/>
              <a:sym typeface="Bell MT"/>
            </a:endParaRPr>
          </a:p>
          <a:p>
            <a:pPr marL="342900" lvl="0" indent="-342900" algn="just" rtl="0">
              <a:spcBef>
                <a:spcPts val="640"/>
              </a:spcBef>
              <a:spcAft>
                <a:spcPts val="0"/>
              </a:spcAft>
              <a:buClr>
                <a:schemeClr val="dk1"/>
              </a:buClr>
              <a:buSzPts val="3200"/>
              <a:buChar char="•"/>
            </a:pPr>
            <a:r>
              <a:rPr lang="en-US">
                <a:latin typeface="Bell MT"/>
                <a:ea typeface="Bell MT"/>
                <a:cs typeface="Bell MT"/>
                <a:sym typeface="Bell MT"/>
              </a:rPr>
              <a:t>Give a general idea of the upcoming paper.  </a:t>
            </a:r>
            <a:endParaRPr/>
          </a:p>
        </p:txBody>
      </p:sp>
      <p:sp>
        <p:nvSpPr>
          <p:cNvPr id="113" name="Google Shape;113;p4"/>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0" end="0"/>
                                            </p:txEl>
                                          </p:spTgt>
                                        </p:tgtEl>
                                        <p:attrNameLst>
                                          <p:attrName>style.visibility</p:attrName>
                                        </p:attrNameLst>
                                      </p:cBhvr>
                                      <p:to>
                                        <p:strVal val="visible"/>
                                      </p:to>
                                    </p:set>
                                    <p:animEffect transition="in" filter="fade">
                                      <p:cBhvr>
                                        <p:cTn id="12" dur="1000"/>
                                        <p:tgtEl>
                                          <p:spTgt spid="1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xEl>
                                              <p:pRg st="1" end="1"/>
                                            </p:txEl>
                                          </p:spTgt>
                                        </p:tgtEl>
                                        <p:attrNameLst>
                                          <p:attrName>style.visibility</p:attrName>
                                        </p:attrNameLst>
                                      </p:cBhvr>
                                      <p:to>
                                        <p:strVal val="visible"/>
                                      </p:to>
                                    </p:set>
                                    <p:animEffect transition="in" filter="fade">
                                      <p:cBhvr>
                                        <p:cTn id="17" dur="1000"/>
                                        <p:tgtEl>
                                          <p:spTgt spid="1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xEl>
                                              <p:pRg st="2" end="2"/>
                                            </p:txEl>
                                          </p:spTgt>
                                        </p:tgtEl>
                                        <p:attrNameLst>
                                          <p:attrName>style.visibility</p:attrName>
                                        </p:attrNameLst>
                                      </p:cBhvr>
                                      <p:to>
                                        <p:strVal val="visible"/>
                                      </p:to>
                                    </p:set>
                                    <p:animEffect transition="in" filter="fade">
                                      <p:cBhvr>
                                        <p:cTn id="22" dur="1000"/>
                                        <p:tgtEl>
                                          <p:spTgt spid="1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2">
                                            <p:txEl>
                                              <p:pRg st="3" end="3"/>
                                            </p:txEl>
                                          </p:spTgt>
                                        </p:tgtEl>
                                        <p:attrNameLst>
                                          <p:attrName>style.visibility</p:attrName>
                                        </p:attrNameLst>
                                      </p:cBhvr>
                                      <p:to>
                                        <p:strVal val="visible"/>
                                      </p:to>
                                    </p:set>
                                    <p:animEffect transition="in" filter="fade">
                                      <p:cBhvr>
                                        <p:cTn id="27" dur="1000"/>
                                        <p:tgtEl>
                                          <p:spTgt spid="1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512048" y="274638"/>
            <a:ext cx="9216867" cy="9445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5400"/>
              <a:buFont typeface="Bell MT"/>
              <a:buNone/>
            </a:pPr>
            <a:r>
              <a:rPr lang="en-US" sz="5400" b="1">
                <a:solidFill>
                  <a:srgbClr val="FFC000"/>
                </a:solidFill>
                <a:latin typeface="Bell MT"/>
                <a:ea typeface="Bell MT"/>
                <a:cs typeface="Bell MT"/>
                <a:sym typeface="Bell MT"/>
              </a:rPr>
              <a:t>Features</a:t>
            </a:r>
            <a:endParaRPr sz="5400" b="1">
              <a:solidFill>
                <a:srgbClr val="FFC000"/>
              </a:solidFill>
              <a:latin typeface="Bell MT"/>
              <a:ea typeface="Bell MT"/>
              <a:cs typeface="Bell MT"/>
              <a:sym typeface="Bell MT"/>
            </a:endParaRPr>
          </a:p>
        </p:txBody>
      </p:sp>
      <p:grpSp>
        <p:nvGrpSpPr>
          <p:cNvPr id="119" name="Google Shape;119;p5"/>
          <p:cNvGrpSpPr/>
          <p:nvPr/>
        </p:nvGrpSpPr>
        <p:grpSpPr>
          <a:xfrm>
            <a:off x="512763" y="1295400"/>
            <a:ext cx="9215437" cy="4830762"/>
            <a:chOff x="0" y="0"/>
            <a:chExt cx="9215437" cy="4830762"/>
          </a:xfrm>
        </p:grpSpPr>
        <p:sp>
          <p:nvSpPr>
            <p:cNvPr id="120" name="Google Shape;120;p5"/>
            <p:cNvSpPr/>
            <p:nvPr/>
          </p:nvSpPr>
          <p:spPr>
            <a:xfrm>
              <a:off x="0" y="0"/>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txBox="1"/>
            <p:nvPr/>
          </p:nvSpPr>
          <p:spPr>
            <a:xfrm>
              <a:off x="1994048" y="0"/>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Login Segment</a:t>
              </a:r>
              <a:endParaRPr sz="31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1085"/>
                </a:spcBef>
                <a:spcAft>
                  <a:spcPts val="0"/>
                </a:spcAft>
                <a:buClr>
                  <a:schemeClr val="lt1"/>
                </a:buClr>
                <a:buSzPts val="2400"/>
                <a:buFont typeface="Bell MT"/>
                <a:buChar char="•"/>
              </a:pPr>
              <a:r>
                <a:rPr lang="en-US" sz="2400" b="1" i="0" u="none" strike="noStrike" cap="none">
                  <a:solidFill>
                    <a:schemeClr val="lt1"/>
                  </a:solidFill>
                  <a:latin typeface="Bell MT"/>
                  <a:ea typeface="Bell MT"/>
                  <a:cs typeface="Bell MT"/>
                  <a:sym typeface="Bell MT"/>
                </a:rPr>
                <a:t>Create</a:t>
              </a:r>
              <a:r>
                <a:rPr lang="en-US" sz="2400" b="0" i="0" u="none" strike="noStrike" cap="none">
                  <a:solidFill>
                    <a:schemeClr val="lt1"/>
                  </a:solidFill>
                  <a:latin typeface="Bell MT"/>
                  <a:ea typeface="Bell MT"/>
                  <a:cs typeface="Bell MT"/>
                  <a:sym typeface="Bell MT"/>
                </a:rPr>
                <a:t> account </a:t>
              </a:r>
              <a:endParaRPr sz="24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360"/>
                </a:spcBef>
                <a:spcAft>
                  <a:spcPts val="0"/>
                </a:spcAft>
                <a:buClr>
                  <a:schemeClr val="lt1"/>
                </a:buClr>
                <a:buSzPts val="2400"/>
                <a:buFont typeface="Bell MT"/>
                <a:buChar char="•"/>
              </a:pPr>
              <a:r>
                <a:rPr lang="en-US" sz="2400" b="1" i="0" u="none" strike="noStrike" cap="none">
                  <a:solidFill>
                    <a:schemeClr val="lt1"/>
                  </a:solidFill>
                  <a:latin typeface="Bell MT"/>
                  <a:ea typeface="Bell MT"/>
                  <a:cs typeface="Bell MT"/>
                  <a:sym typeface="Bell MT"/>
                </a:rPr>
                <a:t>Sign in </a:t>
              </a:r>
              <a:r>
                <a:rPr lang="en-US" sz="2400" b="0" i="0" u="none" strike="noStrike" cap="none">
                  <a:solidFill>
                    <a:schemeClr val="lt1"/>
                  </a:solidFill>
                  <a:latin typeface="Bell MT"/>
                  <a:ea typeface="Bell MT"/>
                  <a:cs typeface="Bell MT"/>
                  <a:sym typeface="Bell MT"/>
                </a:rPr>
                <a:t>to your account</a:t>
              </a:r>
              <a:endParaRPr sz="2400" b="0" i="0" u="none" strike="noStrike" cap="none">
                <a:solidFill>
                  <a:schemeClr val="lt1"/>
                </a:solidFill>
                <a:latin typeface="Bell MT"/>
                <a:ea typeface="Bell MT"/>
                <a:cs typeface="Bell MT"/>
                <a:sym typeface="Bell MT"/>
              </a:endParaRPr>
            </a:p>
          </p:txBody>
        </p:sp>
        <p:sp>
          <p:nvSpPr>
            <p:cNvPr id="122" name="Google Shape;122;p5"/>
            <p:cNvSpPr/>
            <p:nvPr/>
          </p:nvSpPr>
          <p:spPr>
            <a:xfrm>
              <a:off x="121435" y="162663"/>
              <a:ext cx="1843087" cy="1207690"/>
            </a:xfrm>
            <a:prstGeom prst="roundRect">
              <a:avLst>
                <a:gd name="adj" fmla="val 10000"/>
              </a:avLst>
            </a:prstGeom>
            <a:blipFill rotWithShape="1">
              <a:blip r:embed="rId4">
                <a:alphaModFix/>
              </a:blip>
              <a:stretch>
                <a:fillRect t="-50000" b="-50000"/>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0" y="1660574"/>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txBox="1"/>
            <p:nvPr/>
          </p:nvSpPr>
          <p:spPr>
            <a:xfrm>
              <a:off x="1994048" y="1660574"/>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Question segment</a:t>
              </a:r>
              <a:endParaRPr/>
            </a:p>
            <a:p>
              <a:pPr marL="228600" marR="0" lvl="1" indent="-228600" algn="l" rtl="0">
                <a:lnSpc>
                  <a:spcPct val="90000"/>
                </a:lnSpc>
                <a:spcBef>
                  <a:spcPts val="1085"/>
                </a:spcBef>
                <a:spcAft>
                  <a:spcPts val="0"/>
                </a:spcAft>
                <a:buClr>
                  <a:schemeClr val="lt1"/>
                </a:buClr>
                <a:buSzPts val="2400"/>
                <a:buFont typeface="Bell MT"/>
                <a:buChar char="•"/>
              </a:pPr>
              <a:r>
                <a:rPr lang="en-US" sz="2400" b="0" i="0" u="none" strike="noStrike" cap="none">
                  <a:solidFill>
                    <a:schemeClr val="lt1"/>
                  </a:solidFill>
                  <a:latin typeface="Bell MT"/>
                  <a:ea typeface="Bell MT"/>
                  <a:cs typeface="Bell MT"/>
                  <a:sym typeface="Bell MT"/>
                </a:rPr>
                <a:t>Can </a:t>
              </a:r>
              <a:r>
                <a:rPr lang="en-US" sz="2400" b="1" i="0" u="none" strike="noStrike" cap="none">
                  <a:solidFill>
                    <a:schemeClr val="lt1"/>
                  </a:solidFill>
                  <a:latin typeface="Bell MT"/>
                  <a:ea typeface="Bell MT"/>
                  <a:cs typeface="Bell MT"/>
                  <a:sym typeface="Bell MT"/>
                </a:rPr>
                <a:t>Upload</a:t>
              </a:r>
              <a:r>
                <a:rPr lang="en-US" sz="2400" b="0" i="0" u="none" strike="noStrike" cap="none">
                  <a:solidFill>
                    <a:schemeClr val="lt1"/>
                  </a:solidFill>
                  <a:latin typeface="Bell MT"/>
                  <a:ea typeface="Bell MT"/>
                  <a:cs typeface="Bell MT"/>
                  <a:sym typeface="Bell MT"/>
                </a:rPr>
                <a:t> questions</a:t>
              </a:r>
              <a:endParaRPr sz="24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360"/>
                </a:spcBef>
                <a:spcAft>
                  <a:spcPts val="0"/>
                </a:spcAft>
                <a:buClr>
                  <a:schemeClr val="lt1"/>
                </a:buClr>
                <a:buSzPts val="2400"/>
                <a:buFont typeface="Bell MT"/>
                <a:buChar char="•"/>
              </a:pPr>
              <a:r>
                <a:rPr lang="en-US" sz="2400" b="0" i="0" u="none" strike="noStrike" cap="none">
                  <a:solidFill>
                    <a:schemeClr val="lt1"/>
                  </a:solidFill>
                  <a:latin typeface="Bell MT"/>
                  <a:ea typeface="Bell MT"/>
                  <a:cs typeface="Bell MT"/>
                  <a:sym typeface="Bell MT"/>
                </a:rPr>
                <a:t>Can  </a:t>
              </a:r>
              <a:r>
                <a:rPr lang="en-US" sz="2400" b="1" i="0" u="none" strike="noStrike" cap="none">
                  <a:solidFill>
                    <a:schemeClr val="lt1"/>
                  </a:solidFill>
                  <a:latin typeface="Bell MT"/>
                  <a:ea typeface="Bell MT"/>
                  <a:cs typeface="Bell MT"/>
                  <a:sym typeface="Bell MT"/>
                </a:rPr>
                <a:t>download</a:t>
              </a:r>
              <a:r>
                <a:rPr lang="en-US" sz="2400" b="0" i="0" u="none" strike="noStrike" cap="none">
                  <a:solidFill>
                    <a:schemeClr val="lt1"/>
                  </a:solidFill>
                  <a:latin typeface="Bell MT"/>
                  <a:ea typeface="Bell MT"/>
                  <a:cs typeface="Bell MT"/>
                  <a:sym typeface="Bell MT"/>
                </a:rPr>
                <a:t> questions</a:t>
              </a:r>
              <a:endParaRPr sz="2400" b="0" i="0" u="none" strike="noStrike" cap="none">
                <a:solidFill>
                  <a:schemeClr val="lt1"/>
                </a:solidFill>
                <a:latin typeface="Bell MT"/>
                <a:ea typeface="Bell MT"/>
                <a:cs typeface="Bell MT"/>
                <a:sym typeface="Bell MT"/>
              </a:endParaRPr>
            </a:p>
          </p:txBody>
        </p:sp>
        <p:sp>
          <p:nvSpPr>
            <p:cNvPr id="125" name="Google Shape;125;p5"/>
            <p:cNvSpPr/>
            <p:nvPr/>
          </p:nvSpPr>
          <p:spPr>
            <a:xfrm>
              <a:off x="150961" y="1811536"/>
              <a:ext cx="1843087" cy="1207690"/>
            </a:xfrm>
            <a:prstGeom prst="roundRect">
              <a:avLst>
                <a:gd name="adj" fmla="val 10000"/>
              </a:avLst>
            </a:prstGeom>
            <a:blipFill rotWithShape="1">
              <a:blip r:embed="rId5">
                <a:alphaModFix/>
              </a:blip>
              <a:stretch>
                <a:fillRect t="-23999" b="-23999"/>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0" y="3321149"/>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txBox="1"/>
            <p:nvPr/>
          </p:nvSpPr>
          <p:spPr>
            <a:xfrm>
              <a:off x="1994048" y="3321149"/>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Library segment</a:t>
              </a:r>
              <a:endParaRPr sz="31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1085"/>
                </a:spcBef>
                <a:spcAft>
                  <a:spcPts val="0"/>
                </a:spcAft>
                <a:buClr>
                  <a:schemeClr val="lt1"/>
                </a:buClr>
                <a:buSzPts val="2400"/>
                <a:buFont typeface="Bell MT"/>
                <a:buChar char="•"/>
              </a:pPr>
              <a:r>
                <a:rPr lang="en-US" sz="2400" b="0" i="0" u="none" strike="noStrike" cap="none">
                  <a:solidFill>
                    <a:schemeClr val="lt1"/>
                  </a:solidFill>
                  <a:latin typeface="Bell MT"/>
                  <a:ea typeface="Bell MT"/>
                  <a:cs typeface="Bell MT"/>
                  <a:sym typeface="Bell MT"/>
                </a:rPr>
                <a:t>Books of different courses can be </a:t>
              </a:r>
              <a:r>
                <a:rPr lang="en-US" sz="2400" b="1" i="0" u="none" strike="noStrike" cap="none">
                  <a:solidFill>
                    <a:schemeClr val="lt1"/>
                  </a:solidFill>
                  <a:latin typeface="Bell MT"/>
                  <a:ea typeface="Bell MT"/>
                  <a:cs typeface="Bell MT"/>
                  <a:sym typeface="Bell MT"/>
                </a:rPr>
                <a:t>downloaded</a:t>
              </a:r>
              <a:endParaRPr sz="2400" b="1" i="0" u="none" strike="noStrike" cap="none">
                <a:solidFill>
                  <a:schemeClr val="lt1"/>
                </a:solidFill>
                <a:latin typeface="Bell MT"/>
                <a:ea typeface="Bell MT"/>
                <a:cs typeface="Bell MT"/>
                <a:sym typeface="Bell MT"/>
              </a:endParaRPr>
            </a:p>
            <a:p>
              <a:pPr marL="228600" marR="0" lvl="1" indent="-228600" algn="l" rtl="0">
                <a:lnSpc>
                  <a:spcPct val="90000"/>
                </a:lnSpc>
                <a:spcBef>
                  <a:spcPts val="360"/>
                </a:spcBef>
                <a:spcAft>
                  <a:spcPts val="0"/>
                </a:spcAft>
                <a:buClr>
                  <a:schemeClr val="lt1"/>
                </a:buClr>
                <a:buSzPts val="2400"/>
                <a:buFont typeface="Bell MT"/>
                <a:buChar char="•"/>
              </a:pPr>
              <a:r>
                <a:rPr lang="en-US" sz="2400" b="0" i="0" u="none" strike="noStrike" cap="none">
                  <a:solidFill>
                    <a:schemeClr val="lt1"/>
                  </a:solidFill>
                  <a:latin typeface="Bell MT"/>
                  <a:ea typeface="Bell MT"/>
                  <a:cs typeface="Bell MT"/>
                  <a:sym typeface="Bell MT"/>
                </a:rPr>
                <a:t>Books of different courses can be </a:t>
              </a:r>
              <a:r>
                <a:rPr lang="en-US" sz="2400" b="1" i="0" u="none" strike="noStrike" cap="none">
                  <a:solidFill>
                    <a:schemeClr val="lt1"/>
                  </a:solidFill>
                  <a:latin typeface="Bell MT"/>
                  <a:ea typeface="Bell MT"/>
                  <a:cs typeface="Bell MT"/>
                  <a:sym typeface="Bell MT"/>
                </a:rPr>
                <a:t>uploaded</a:t>
              </a:r>
              <a:endParaRPr sz="2400" b="1" i="0" u="none" strike="noStrike" cap="none">
                <a:solidFill>
                  <a:schemeClr val="lt1"/>
                </a:solidFill>
                <a:latin typeface="Bell MT"/>
                <a:ea typeface="Bell MT"/>
                <a:cs typeface="Bell MT"/>
                <a:sym typeface="Bell MT"/>
              </a:endParaRPr>
            </a:p>
          </p:txBody>
        </p:sp>
        <p:sp>
          <p:nvSpPr>
            <p:cNvPr id="128" name="Google Shape;128;p5"/>
            <p:cNvSpPr/>
            <p:nvPr/>
          </p:nvSpPr>
          <p:spPr>
            <a:xfrm>
              <a:off x="150961" y="3472110"/>
              <a:ext cx="1843087" cy="1207690"/>
            </a:xfrm>
            <a:prstGeom prst="roundRect">
              <a:avLst>
                <a:gd name="adj" fmla="val 10000"/>
              </a:avLst>
            </a:prstGeom>
            <a:blipFill rotWithShape="1">
              <a:blip r:embed="rId6">
                <a:alphaModFix/>
              </a:blip>
              <a:stretch>
                <a:fillRect l="-8999" r="-8998"/>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5"/>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512048" y="274638"/>
            <a:ext cx="9216867" cy="9445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5400"/>
              <a:buFont typeface="Bell MT"/>
              <a:buNone/>
            </a:pPr>
            <a:r>
              <a:rPr lang="en-US" sz="5400" b="1">
                <a:solidFill>
                  <a:srgbClr val="FFC000"/>
                </a:solidFill>
                <a:latin typeface="Bell MT"/>
                <a:ea typeface="Bell MT"/>
                <a:cs typeface="Bell MT"/>
                <a:sym typeface="Bell MT"/>
              </a:rPr>
              <a:t>Contd..</a:t>
            </a:r>
            <a:endParaRPr sz="5400" b="1">
              <a:solidFill>
                <a:srgbClr val="FFC000"/>
              </a:solidFill>
              <a:latin typeface="Bell MT"/>
              <a:ea typeface="Bell MT"/>
              <a:cs typeface="Bell MT"/>
              <a:sym typeface="Bell MT"/>
            </a:endParaRPr>
          </a:p>
        </p:txBody>
      </p:sp>
      <p:grpSp>
        <p:nvGrpSpPr>
          <p:cNvPr id="135" name="Google Shape;135;p6"/>
          <p:cNvGrpSpPr/>
          <p:nvPr/>
        </p:nvGrpSpPr>
        <p:grpSpPr>
          <a:xfrm>
            <a:off x="512763" y="1295400"/>
            <a:ext cx="9215437" cy="4830762"/>
            <a:chOff x="0" y="0"/>
            <a:chExt cx="9215437" cy="4830762"/>
          </a:xfrm>
        </p:grpSpPr>
        <p:sp>
          <p:nvSpPr>
            <p:cNvPr id="136" name="Google Shape;136;p6"/>
            <p:cNvSpPr/>
            <p:nvPr/>
          </p:nvSpPr>
          <p:spPr>
            <a:xfrm>
              <a:off x="0" y="0"/>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txBox="1"/>
            <p:nvPr/>
          </p:nvSpPr>
          <p:spPr>
            <a:xfrm>
              <a:off x="1994048" y="0"/>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Resources</a:t>
              </a:r>
              <a:endParaRPr sz="31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1085"/>
                </a:spcBef>
                <a:spcAft>
                  <a:spcPts val="0"/>
                </a:spcAft>
                <a:buClr>
                  <a:schemeClr val="lt1"/>
                </a:buClr>
                <a:buSzPts val="2400"/>
                <a:buFont typeface="Bell MT"/>
                <a:buChar char="•"/>
              </a:pPr>
              <a:r>
                <a:rPr lang="en-US" sz="2400" b="1" i="0" u="none" strike="noStrike" cap="none">
                  <a:solidFill>
                    <a:schemeClr val="lt1"/>
                  </a:solidFill>
                  <a:latin typeface="Bell MT"/>
                  <a:ea typeface="Bell MT"/>
                  <a:cs typeface="Bell MT"/>
                  <a:sym typeface="Bell MT"/>
                </a:rPr>
                <a:t>Can upload research papers</a:t>
              </a:r>
              <a:endParaRPr sz="24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360"/>
                </a:spcBef>
                <a:spcAft>
                  <a:spcPts val="0"/>
                </a:spcAft>
                <a:buClr>
                  <a:schemeClr val="lt1"/>
                </a:buClr>
                <a:buSzPts val="2400"/>
                <a:buFont typeface="Bell MT"/>
                <a:buChar char="•"/>
              </a:pPr>
              <a:r>
                <a:rPr lang="en-US" sz="2400" b="1" i="0" u="none" strike="noStrike" cap="none">
                  <a:solidFill>
                    <a:schemeClr val="lt1"/>
                  </a:solidFill>
                  <a:latin typeface="Bell MT"/>
                  <a:ea typeface="Bell MT"/>
                  <a:cs typeface="Bell MT"/>
                  <a:sym typeface="Bell MT"/>
                </a:rPr>
                <a:t>Can download research papers</a:t>
              </a:r>
              <a:endParaRPr sz="2400" b="0" i="0" u="none" strike="noStrike" cap="none">
                <a:solidFill>
                  <a:schemeClr val="lt1"/>
                </a:solidFill>
                <a:latin typeface="Bell MT"/>
                <a:ea typeface="Bell MT"/>
                <a:cs typeface="Bell MT"/>
                <a:sym typeface="Bell MT"/>
              </a:endParaRPr>
            </a:p>
          </p:txBody>
        </p:sp>
        <p:sp>
          <p:nvSpPr>
            <p:cNvPr id="138" name="Google Shape;138;p6"/>
            <p:cNvSpPr/>
            <p:nvPr/>
          </p:nvSpPr>
          <p:spPr>
            <a:xfrm>
              <a:off x="121435" y="162663"/>
              <a:ext cx="1843087" cy="1207690"/>
            </a:xfrm>
            <a:prstGeom prst="roundRect">
              <a:avLst>
                <a:gd name="adj" fmla="val 10000"/>
              </a:avLst>
            </a:prstGeom>
            <a:blipFill rotWithShape="1">
              <a:blip r:embed="rId3">
                <a:alphaModFix/>
              </a:blip>
              <a:stretch>
                <a:fillRect l="-6998" r="-6999"/>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0" y="1660574"/>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txBox="1"/>
            <p:nvPr/>
          </p:nvSpPr>
          <p:spPr>
            <a:xfrm>
              <a:off x="1994048" y="1660574"/>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Home page</a:t>
              </a:r>
              <a:endParaRPr sz="31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1085"/>
                </a:spcBef>
                <a:spcAft>
                  <a:spcPts val="0"/>
                </a:spcAft>
                <a:buClr>
                  <a:schemeClr val="lt1"/>
                </a:buClr>
                <a:buSzPts val="2400"/>
                <a:buFont typeface="Calibri"/>
                <a:buChar char="•"/>
              </a:pPr>
              <a:r>
                <a:rPr lang="en-US" sz="2400" b="0" i="0" u="none" strike="noStrike" cap="none">
                  <a:solidFill>
                    <a:schemeClr val="lt1"/>
                  </a:solidFill>
                  <a:latin typeface="Calibri"/>
                  <a:ea typeface="Calibri"/>
                  <a:cs typeface="Calibri"/>
                  <a:sym typeface="Calibri"/>
                </a:rPr>
                <a:t>Information about UAP</a:t>
              </a:r>
              <a:endParaRPr sz="2400" b="0" i="0" u="none" strike="noStrike" cap="none">
                <a:solidFill>
                  <a:schemeClr val="lt1"/>
                </a:solidFill>
                <a:latin typeface="Calibri"/>
                <a:ea typeface="Calibri"/>
                <a:cs typeface="Calibri"/>
                <a:sym typeface="Calibri"/>
              </a:endParaRPr>
            </a:p>
          </p:txBody>
        </p:sp>
        <p:sp>
          <p:nvSpPr>
            <p:cNvPr id="141" name="Google Shape;141;p6"/>
            <p:cNvSpPr/>
            <p:nvPr/>
          </p:nvSpPr>
          <p:spPr>
            <a:xfrm>
              <a:off x="150961" y="1811536"/>
              <a:ext cx="1843087" cy="1207690"/>
            </a:xfrm>
            <a:prstGeom prst="roundRect">
              <a:avLst>
                <a:gd name="adj" fmla="val 10000"/>
              </a:avLst>
            </a:prstGeom>
            <a:blipFill rotWithShape="1">
              <a:blip r:embed="rId4">
                <a:alphaModFix/>
              </a:blip>
              <a:stretch>
                <a:fillRect t="-25997" b="-25998"/>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0" y="3321149"/>
              <a:ext cx="9215437" cy="1509613"/>
            </a:xfrm>
            <a:prstGeom prst="roundRect">
              <a:avLst>
                <a:gd name="adj" fmla="val 10000"/>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p:nvPr/>
          </p:nvSpPr>
          <p:spPr>
            <a:xfrm>
              <a:off x="1994048" y="3321149"/>
              <a:ext cx="7221388" cy="1509613"/>
            </a:xfrm>
            <a:prstGeom prst="rect">
              <a:avLst/>
            </a:prstGeom>
            <a:noFill/>
            <a:ln>
              <a:noFill/>
            </a:ln>
          </p:spPr>
          <p:txBody>
            <a:bodyPr spcFirstLastPara="1" wrap="square" lIns="118100" tIns="118100" rIns="118100" bIns="118100" anchor="t" anchorCtr="0">
              <a:noAutofit/>
            </a:bodyPr>
            <a:lstStyle/>
            <a:p>
              <a:pPr marL="0" marR="0" lvl="0" indent="0" algn="l" rtl="0">
                <a:lnSpc>
                  <a:spcPct val="90000"/>
                </a:lnSpc>
                <a:spcBef>
                  <a:spcPts val="0"/>
                </a:spcBef>
                <a:spcAft>
                  <a:spcPts val="0"/>
                </a:spcAft>
                <a:buNone/>
              </a:pPr>
              <a:r>
                <a:rPr lang="en-US" sz="3100" b="0" i="0" u="none" strike="noStrike" cap="none">
                  <a:solidFill>
                    <a:schemeClr val="lt1"/>
                  </a:solidFill>
                  <a:latin typeface="Bell MT"/>
                  <a:ea typeface="Bell MT"/>
                  <a:cs typeface="Bell MT"/>
                  <a:sym typeface="Bell MT"/>
                </a:rPr>
                <a:t>Notification</a:t>
              </a:r>
              <a:endParaRPr sz="3100" b="0" i="0" u="none" strike="noStrike" cap="none">
                <a:solidFill>
                  <a:schemeClr val="lt1"/>
                </a:solidFill>
                <a:latin typeface="Bell MT"/>
                <a:ea typeface="Bell MT"/>
                <a:cs typeface="Bell MT"/>
                <a:sym typeface="Bell MT"/>
              </a:endParaRPr>
            </a:p>
            <a:p>
              <a:pPr marL="228600" marR="0" lvl="1" indent="-228600" algn="l" rtl="0">
                <a:lnSpc>
                  <a:spcPct val="90000"/>
                </a:lnSpc>
                <a:spcBef>
                  <a:spcPts val="1085"/>
                </a:spcBef>
                <a:spcAft>
                  <a:spcPts val="0"/>
                </a:spcAft>
                <a:buClr>
                  <a:schemeClr val="lt1"/>
                </a:buClr>
                <a:buSzPts val="2400"/>
                <a:buFont typeface="Calibri"/>
                <a:buChar char="•"/>
              </a:pPr>
              <a:r>
                <a:rPr lang="en-US" sz="2400" b="0" i="0" u="none" strike="noStrike" cap="none">
                  <a:solidFill>
                    <a:schemeClr val="lt1"/>
                  </a:solidFill>
                  <a:latin typeface="Calibri"/>
                  <a:ea typeface="Calibri"/>
                  <a:cs typeface="Calibri"/>
                  <a:sym typeface="Calibri"/>
                </a:rPr>
                <a:t>Notify users about update</a:t>
              </a:r>
              <a:endParaRPr sz="2400" b="0" i="0" u="none" strike="noStrike" cap="none">
                <a:solidFill>
                  <a:schemeClr val="lt1"/>
                </a:solidFill>
                <a:latin typeface="Calibri"/>
                <a:ea typeface="Calibri"/>
                <a:cs typeface="Calibri"/>
                <a:sym typeface="Calibri"/>
              </a:endParaRPr>
            </a:p>
          </p:txBody>
        </p:sp>
        <p:sp>
          <p:nvSpPr>
            <p:cNvPr id="144" name="Google Shape;144;p6"/>
            <p:cNvSpPr/>
            <p:nvPr/>
          </p:nvSpPr>
          <p:spPr>
            <a:xfrm>
              <a:off x="150961" y="3472110"/>
              <a:ext cx="1843087" cy="1207690"/>
            </a:xfrm>
            <a:prstGeom prst="roundRect">
              <a:avLst>
                <a:gd name="adj" fmla="val 10000"/>
              </a:avLst>
            </a:prstGeom>
            <a:blipFill rotWithShape="1">
              <a:blip r:embed="rId5">
                <a:alphaModFix/>
              </a:blip>
              <a:stretch>
                <a:fillRect l="-5999" r="-5998"/>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6"/>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57000"/>
          </a:blip>
          <a:stretch>
            <a:fillRect/>
          </a:stretch>
        </a:blipFill>
        <a:effectLst/>
      </p:bgPr>
    </p:bg>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512048" y="5334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3600" b="1">
                <a:solidFill>
                  <a:srgbClr val="FFC000"/>
                </a:solidFill>
              </a:rPr>
              <a:t>3.1 : Login system</a:t>
            </a:r>
            <a:endParaRPr sz="3600" b="1">
              <a:solidFill>
                <a:srgbClr val="FFC000"/>
              </a:solidFill>
            </a:endParaRPr>
          </a:p>
        </p:txBody>
      </p:sp>
      <p:sp>
        <p:nvSpPr>
          <p:cNvPr id="151" name="Google Shape;151;p7"/>
          <p:cNvSpPr txBox="1">
            <a:spLocks noGrp="1"/>
          </p:cNvSpPr>
          <p:nvPr>
            <p:ph type="body" idx="1"/>
          </p:nvPr>
        </p:nvSpPr>
        <p:spPr>
          <a:xfrm>
            <a:off x="1310481" y="1600202"/>
            <a:ext cx="7467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Create account </a:t>
            </a:r>
            <a:endParaRPr/>
          </a:p>
          <a:p>
            <a:pPr marL="342900" lvl="0" indent="-342900" algn="l" rtl="0">
              <a:spcBef>
                <a:spcPts val="640"/>
              </a:spcBef>
              <a:spcAft>
                <a:spcPts val="0"/>
              </a:spcAft>
              <a:buClr>
                <a:schemeClr val="dk1"/>
              </a:buClr>
              <a:buSzPts val="3200"/>
              <a:buChar char="•"/>
            </a:pPr>
            <a:r>
              <a:rPr lang="en-US"/>
              <a:t>Sign in to your account</a:t>
            </a:r>
            <a:endParaRPr/>
          </a:p>
          <a:p>
            <a:pPr marL="342900" lvl="0" indent="-342900" algn="l" rtl="0">
              <a:spcBef>
                <a:spcPts val="640"/>
              </a:spcBef>
              <a:spcAft>
                <a:spcPts val="0"/>
              </a:spcAft>
              <a:buClr>
                <a:schemeClr val="dk1"/>
              </a:buClr>
              <a:buSzPts val="3200"/>
              <a:buChar char="•"/>
            </a:pPr>
            <a:r>
              <a:rPr lang="en-US"/>
              <a:t>It is defined as teachers students &amp; admin going to use it. So to differ their role we use this feature.</a:t>
            </a:r>
            <a:endParaRPr/>
          </a:p>
        </p:txBody>
      </p:sp>
      <p:sp>
        <p:nvSpPr>
          <p:cNvPr id="152" name="Google Shape;152;p7"/>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44000"/>
          </a:blip>
          <a:stretch>
            <a:fillRect/>
          </a:stretch>
        </a:blipFill>
        <a:effectLst/>
      </p:bgPr>
    </p:bg>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91281" y="6096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000"/>
              <a:buFont typeface="Calibri"/>
              <a:buNone/>
            </a:pPr>
            <a:r>
              <a:rPr lang="en-US" sz="4000" b="1">
                <a:solidFill>
                  <a:srgbClr val="FFC000"/>
                </a:solidFill>
              </a:rPr>
              <a:t>3.2 : Question Archive</a:t>
            </a:r>
            <a:endParaRPr sz="4000" b="1">
              <a:solidFill>
                <a:srgbClr val="FFC000"/>
              </a:solidFill>
            </a:endParaRPr>
          </a:p>
        </p:txBody>
      </p:sp>
      <p:sp>
        <p:nvSpPr>
          <p:cNvPr id="158" name="Google Shape;158;p8"/>
          <p:cNvSpPr txBox="1">
            <a:spLocks noGrp="1"/>
          </p:cNvSpPr>
          <p:nvPr>
            <p:ph type="body" idx="1"/>
          </p:nvPr>
        </p:nvSpPr>
        <p:spPr>
          <a:xfrm>
            <a:off x="1539081" y="2027237"/>
            <a:ext cx="7924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This segment contains of questions</a:t>
            </a:r>
            <a:endParaRPr/>
          </a:p>
          <a:p>
            <a:pPr marL="342900" lvl="0" indent="-342900" algn="l" rtl="0">
              <a:spcBef>
                <a:spcPts val="640"/>
              </a:spcBef>
              <a:spcAft>
                <a:spcPts val="0"/>
              </a:spcAft>
              <a:buClr>
                <a:schemeClr val="dk1"/>
              </a:buClr>
              <a:buSzPts val="3200"/>
              <a:buChar char="•"/>
            </a:pPr>
            <a:r>
              <a:rPr lang="en-US"/>
              <a:t>Questions can be uploaded </a:t>
            </a:r>
            <a:endParaRPr/>
          </a:p>
          <a:p>
            <a:pPr marL="342900" lvl="0" indent="-342900" algn="l" rtl="0">
              <a:spcBef>
                <a:spcPts val="640"/>
              </a:spcBef>
              <a:spcAft>
                <a:spcPts val="0"/>
              </a:spcAft>
              <a:buClr>
                <a:schemeClr val="dk1"/>
              </a:buClr>
              <a:buSzPts val="3200"/>
              <a:buChar char="•"/>
            </a:pPr>
            <a:r>
              <a:rPr lang="en-US"/>
              <a:t>Questions can be downloaded from here</a:t>
            </a:r>
            <a:endParaRPr/>
          </a:p>
          <a:p>
            <a:pPr marL="0" lvl="0" indent="0" algn="l" rtl="0">
              <a:spcBef>
                <a:spcPts val="640"/>
              </a:spcBef>
              <a:spcAft>
                <a:spcPts val="0"/>
              </a:spcAft>
              <a:buClr>
                <a:schemeClr val="dk1"/>
              </a:buClr>
              <a:buSzPts val="3200"/>
              <a:buNone/>
            </a:pPr>
            <a:endParaRPr/>
          </a:p>
        </p:txBody>
      </p:sp>
      <p:sp>
        <p:nvSpPr>
          <p:cNvPr id="159" name="Google Shape;159;p8"/>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31000"/>
          </a:blip>
          <a:stretch>
            <a:fillRect/>
          </a:stretch>
        </a:blipFill>
        <a:effectLst/>
      </p:bgPr>
    </p:bg>
    <p:spTree>
      <p:nvGrpSpPr>
        <p:cNvPr id="1" name="Shape 163"/>
        <p:cNvGrpSpPr/>
        <p:nvPr/>
      </p:nvGrpSpPr>
      <p:grpSpPr>
        <a:xfrm>
          <a:off x="0" y="0"/>
          <a:ext cx="0" cy="0"/>
          <a:chOff x="0" y="0"/>
          <a:chExt cx="0" cy="0"/>
        </a:xfrm>
      </p:grpSpPr>
      <p:sp>
        <p:nvSpPr>
          <p:cNvPr id="164" name="Google Shape;164;p9"/>
          <p:cNvSpPr txBox="1">
            <a:spLocks noGrp="1"/>
          </p:cNvSpPr>
          <p:nvPr>
            <p:ph type="title"/>
          </p:nvPr>
        </p:nvSpPr>
        <p:spPr>
          <a:xfrm>
            <a:off x="167481" y="304800"/>
            <a:ext cx="9216867"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4000"/>
              <a:buFont typeface="Calibri"/>
              <a:buNone/>
            </a:pPr>
            <a:r>
              <a:rPr lang="en-US" sz="4000" b="1">
                <a:solidFill>
                  <a:srgbClr val="FFC000"/>
                </a:solidFill>
              </a:rPr>
              <a:t>3.3: Library</a:t>
            </a:r>
            <a:endParaRPr sz="4000" b="1">
              <a:solidFill>
                <a:srgbClr val="FFC000"/>
              </a:solidFill>
            </a:endParaRPr>
          </a:p>
        </p:txBody>
      </p:sp>
      <p:sp>
        <p:nvSpPr>
          <p:cNvPr id="165" name="Google Shape;165;p9"/>
          <p:cNvSpPr txBox="1">
            <a:spLocks noGrp="1"/>
          </p:cNvSpPr>
          <p:nvPr>
            <p:ph type="body" idx="1"/>
          </p:nvPr>
        </p:nvSpPr>
        <p:spPr>
          <a:xfrm>
            <a:off x="1234281" y="1600202"/>
            <a:ext cx="7848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Here all books from different semesters are stored.</a:t>
            </a:r>
            <a:endParaRPr/>
          </a:p>
          <a:p>
            <a:pPr marL="342900" lvl="0" indent="-342900" algn="l" rtl="0">
              <a:spcBef>
                <a:spcPts val="640"/>
              </a:spcBef>
              <a:spcAft>
                <a:spcPts val="0"/>
              </a:spcAft>
              <a:buClr>
                <a:schemeClr val="dk1"/>
              </a:buClr>
              <a:buSzPts val="3200"/>
              <a:buChar char="•"/>
            </a:pPr>
            <a:r>
              <a:rPr lang="en-US"/>
              <a:t>Books (pdf) can be uploaded</a:t>
            </a:r>
            <a:endParaRPr/>
          </a:p>
          <a:p>
            <a:pPr marL="342900" lvl="0" indent="-342900" algn="l" rtl="0">
              <a:spcBef>
                <a:spcPts val="640"/>
              </a:spcBef>
              <a:spcAft>
                <a:spcPts val="0"/>
              </a:spcAft>
              <a:buClr>
                <a:schemeClr val="dk1"/>
              </a:buClr>
              <a:buSzPts val="3200"/>
              <a:buChar char="•"/>
            </a:pPr>
            <a:r>
              <a:rPr lang="en-US"/>
              <a:t>Books can be downloaded</a:t>
            </a:r>
            <a:endParaRPr/>
          </a:p>
        </p:txBody>
      </p:sp>
      <p:sp>
        <p:nvSpPr>
          <p:cNvPr id="166" name="Google Shape;166;p9"/>
          <p:cNvSpPr txBox="1">
            <a:spLocks noGrp="1"/>
          </p:cNvSpPr>
          <p:nvPr>
            <p:ph type="sldNum" idx="12"/>
          </p:nvPr>
        </p:nvSpPr>
        <p:spPr>
          <a:xfrm>
            <a:off x="7339357" y="6356352"/>
            <a:ext cx="238955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523</Words>
  <Application>Microsoft Office PowerPoint</Application>
  <PresentationFormat>Custom</PresentationFormat>
  <Paragraphs>127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Bodoni</vt:lpstr>
      <vt:lpstr>Bell MT</vt:lpstr>
      <vt:lpstr>Office Theme</vt:lpstr>
      <vt:lpstr>Question Bank &amp; Library for the Department of CSE</vt:lpstr>
      <vt:lpstr>What is Question Bank?</vt:lpstr>
      <vt:lpstr>Motivation</vt:lpstr>
      <vt:lpstr>Purpose</vt:lpstr>
      <vt:lpstr>Features</vt:lpstr>
      <vt:lpstr>Contd..</vt:lpstr>
      <vt:lpstr>3.1 : Login system</vt:lpstr>
      <vt:lpstr>3.2 : Question Archive</vt:lpstr>
      <vt:lpstr>3.3: Library</vt:lpstr>
      <vt:lpstr>3.4: Resources</vt:lpstr>
      <vt:lpstr>3.5:Home page</vt:lpstr>
      <vt:lpstr>3.6: Notification</vt:lpstr>
      <vt:lpstr>IDE:</vt:lpstr>
      <vt:lpstr>PowerPoint Presentation</vt:lpstr>
      <vt:lpstr>Log in page</vt:lpstr>
      <vt:lpstr>Create Account</vt:lpstr>
      <vt:lpstr>Homepage</vt:lpstr>
      <vt:lpstr>Process for both Question and Books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Question Bank &amp; Library for the Department of CSE</dc:title>
  <dc:creator>Windows User</dc:creator>
  <cp:lastModifiedBy>User</cp:lastModifiedBy>
  <cp:revision>1</cp:revision>
  <dcterms:created xsi:type="dcterms:W3CDTF">2019-11-05T05:47:17Z</dcterms:created>
  <dcterms:modified xsi:type="dcterms:W3CDTF">2022-06-28T07:40:13Z</dcterms:modified>
</cp:coreProperties>
</file>